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334" r:id="rId6"/>
    <p:sldId id="335" r:id="rId7"/>
    <p:sldId id="258" r:id="rId8"/>
    <p:sldId id="260" r:id="rId9"/>
    <p:sldId id="262" r:id="rId10"/>
    <p:sldId id="264" r:id="rId11"/>
    <p:sldId id="266" r:id="rId12"/>
    <p:sldId id="268" r:id="rId13"/>
    <p:sldId id="270" r:id="rId14"/>
    <p:sldId id="272" r:id="rId15"/>
    <p:sldId id="347" r:id="rId16"/>
    <p:sldId id="342" r:id="rId17"/>
    <p:sldId id="274" r:id="rId18"/>
    <p:sldId id="276" r:id="rId19"/>
    <p:sldId id="278" r:id="rId20"/>
    <p:sldId id="280" r:id="rId21"/>
    <p:sldId id="282" r:id="rId22"/>
    <p:sldId id="284" r:id="rId23"/>
    <p:sldId id="348" r:id="rId24"/>
    <p:sldId id="343" r:id="rId25"/>
    <p:sldId id="286" r:id="rId26"/>
    <p:sldId id="288" r:id="rId27"/>
    <p:sldId id="290" r:id="rId28"/>
    <p:sldId id="292" r:id="rId29"/>
    <p:sldId id="294" r:id="rId30"/>
    <p:sldId id="349" r:id="rId31"/>
    <p:sldId id="344" r:id="rId32"/>
    <p:sldId id="296" r:id="rId33"/>
    <p:sldId id="298" r:id="rId34"/>
    <p:sldId id="300" r:id="rId35"/>
    <p:sldId id="302" r:id="rId36"/>
    <p:sldId id="304" r:id="rId37"/>
    <p:sldId id="306" r:id="rId38"/>
    <p:sldId id="308" r:id="rId39"/>
    <p:sldId id="310" r:id="rId40"/>
    <p:sldId id="312" r:id="rId41"/>
    <p:sldId id="314" r:id="rId42"/>
    <p:sldId id="350" r:id="rId43"/>
    <p:sldId id="345" r:id="rId44"/>
    <p:sldId id="316" r:id="rId45"/>
    <p:sldId id="318" r:id="rId46"/>
    <p:sldId id="320" r:id="rId47"/>
    <p:sldId id="351" r:id="rId48"/>
    <p:sldId id="346" r:id="rId49"/>
    <p:sldId id="322" r:id="rId50"/>
    <p:sldId id="324" r:id="rId51"/>
    <p:sldId id="353" r:id="rId52"/>
    <p:sldId id="328" r:id="rId53"/>
    <p:sldId id="330" r:id="rId54"/>
    <p:sldId id="352" r:id="rId55"/>
    <p:sldId id="333" r:id="rId56"/>
  </p:sldIdLst>
  <p:sldSz cx="9144000" cy="5143500" type="screen16x9"/>
  <p:notesSz cx="6858000" cy="9144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FF00"/>
    <a:srgbClr val="66FF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353734-4326-44C2-B377-4C3B316300D3}" v="1147" dt="2024-09-04T10:03:10.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7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7B6F-4C53-B610-F6B71D0B20D8}"/>
              </c:ext>
            </c:extLst>
          </c:dPt>
          <c:dPt>
            <c:idx val="1"/>
            <c:bubble3D val="0"/>
            <c:spPr>
              <a:solidFill>
                <a:srgbClr val="507CB6"/>
              </a:solidFill>
            </c:spPr>
            <c:extLst>
              <c:ext xmlns:c16="http://schemas.microsoft.com/office/drawing/2014/chart" uri="{C3380CC4-5D6E-409C-BE32-E72D297353CC}">
                <c16:uniqueId val="{00000003-7B6F-4C53-B610-F6B71D0B20D8}"/>
              </c:ext>
            </c:extLst>
          </c:dPt>
          <c:dPt>
            <c:idx val="2"/>
            <c:bubble3D val="0"/>
            <c:spPr>
              <a:solidFill>
                <a:srgbClr val="F9BE00"/>
              </a:solidFill>
            </c:spPr>
            <c:extLst>
              <c:ext xmlns:c16="http://schemas.microsoft.com/office/drawing/2014/chart" uri="{C3380CC4-5D6E-409C-BE32-E72D297353CC}">
                <c16:uniqueId val="{00000005-7B6F-4C53-B610-F6B71D0B20D8}"/>
              </c:ext>
            </c:extLst>
          </c:dPt>
          <c:dPt>
            <c:idx val="3"/>
            <c:bubble3D val="0"/>
            <c:spPr>
              <a:solidFill>
                <a:srgbClr val="6BC8CD"/>
              </a:solidFill>
            </c:spPr>
            <c:extLst>
              <c:ext xmlns:c16="http://schemas.microsoft.com/office/drawing/2014/chart" uri="{C3380CC4-5D6E-409C-BE32-E72D297353CC}">
                <c16:uniqueId val="{00000007-7B6F-4C53-B610-F6B71D0B20D8}"/>
              </c:ext>
            </c:extLst>
          </c:dPt>
          <c:dPt>
            <c:idx val="4"/>
            <c:bubble3D val="0"/>
            <c:spPr>
              <a:solidFill>
                <a:srgbClr val="FF8B4F"/>
              </a:solidFill>
            </c:spPr>
            <c:extLst>
              <c:ext xmlns:c16="http://schemas.microsoft.com/office/drawing/2014/chart" uri="{C3380CC4-5D6E-409C-BE32-E72D297353CC}">
                <c16:uniqueId val="{00000009-7B6F-4C53-B610-F6B71D0B20D8}"/>
              </c:ext>
            </c:extLst>
          </c:dPt>
          <c:dLbls>
            <c:dLbl>
              <c:idx val="0"/>
              <c:tx>
                <c:rich>
                  <a:bodyPr/>
                  <a:lstStyle/>
                  <a:p>
                    <a:r>
                      <a:rPr lang="en-US"/>
                      <a:t>18.4%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B6F-4C53-B610-F6B71D0B20D8}"/>
                </c:ext>
              </c:extLst>
            </c:dLbl>
            <c:dLbl>
              <c:idx val="1"/>
              <c:tx>
                <c:rich>
                  <a:bodyPr/>
                  <a:lstStyle/>
                  <a:p>
                    <a:r>
                      <a:rPr lang="en-US"/>
                      <a:t>14.8%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B6F-4C53-B610-F6B71D0B20D8}"/>
                </c:ext>
              </c:extLst>
            </c:dLbl>
            <c:dLbl>
              <c:idx val="2"/>
              <c:tx>
                <c:rich>
                  <a:bodyPr/>
                  <a:lstStyle/>
                  <a:p>
                    <a:r>
                      <a:rPr lang="en-US"/>
                      <a:t>31.2%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B6F-4C53-B610-F6B71D0B20D8}"/>
                </c:ext>
              </c:extLst>
            </c:dLbl>
            <c:dLbl>
              <c:idx val="3"/>
              <c:tx>
                <c:rich>
                  <a:bodyPr/>
                  <a:lstStyle/>
                  <a:p>
                    <a:r>
                      <a:rPr lang="en-US"/>
                      <a:t>20.1%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B6F-4C53-B610-F6B71D0B20D8}"/>
                </c:ext>
              </c:extLst>
            </c:dLbl>
            <c:dLbl>
              <c:idx val="4"/>
              <c:tx>
                <c:rich>
                  <a:bodyPr/>
                  <a:lstStyle/>
                  <a:p>
                    <a:r>
                      <a:rPr lang="en-US"/>
                      <a:t>15.6%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B6F-4C53-B610-F6B71D0B20D8}"/>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90</c:v>
                </c:pt>
                <c:pt idx="1">
                  <c:v>72</c:v>
                </c:pt>
                <c:pt idx="2">
                  <c:v>152</c:v>
                </c:pt>
                <c:pt idx="3">
                  <c:v>98</c:v>
                </c:pt>
                <c:pt idx="4">
                  <c:v>76</c:v>
                </c:pt>
              </c:numCache>
            </c:numRef>
          </c:val>
          <c:extLst>
            <c:ext xmlns:c16="http://schemas.microsoft.com/office/drawing/2014/chart" uri="{C3380CC4-5D6E-409C-BE32-E72D297353CC}">
              <c16:uniqueId val="{0000000A-7B6F-4C53-B610-F6B71D0B20D8}"/>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76A5-4B64-B061-C9CEB22AD577}"/>
              </c:ext>
            </c:extLst>
          </c:dPt>
          <c:dPt>
            <c:idx val="1"/>
            <c:bubble3D val="0"/>
            <c:spPr>
              <a:solidFill>
                <a:srgbClr val="507CB6"/>
              </a:solidFill>
            </c:spPr>
            <c:extLst>
              <c:ext xmlns:c16="http://schemas.microsoft.com/office/drawing/2014/chart" uri="{C3380CC4-5D6E-409C-BE32-E72D297353CC}">
                <c16:uniqueId val="{00000003-76A5-4B64-B061-C9CEB22AD577}"/>
              </c:ext>
            </c:extLst>
          </c:dPt>
          <c:dPt>
            <c:idx val="2"/>
            <c:bubble3D val="0"/>
            <c:spPr>
              <a:solidFill>
                <a:srgbClr val="F9BE00"/>
              </a:solidFill>
            </c:spPr>
            <c:extLst>
              <c:ext xmlns:c16="http://schemas.microsoft.com/office/drawing/2014/chart" uri="{C3380CC4-5D6E-409C-BE32-E72D297353CC}">
                <c16:uniqueId val="{00000005-76A5-4B64-B061-C9CEB22AD577}"/>
              </c:ext>
            </c:extLst>
          </c:dPt>
          <c:dPt>
            <c:idx val="3"/>
            <c:bubble3D val="0"/>
            <c:spPr>
              <a:solidFill>
                <a:srgbClr val="6BC8CD"/>
              </a:solidFill>
            </c:spPr>
            <c:extLst>
              <c:ext xmlns:c16="http://schemas.microsoft.com/office/drawing/2014/chart" uri="{C3380CC4-5D6E-409C-BE32-E72D297353CC}">
                <c16:uniqueId val="{00000007-76A5-4B64-B061-C9CEB22AD577}"/>
              </c:ext>
            </c:extLst>
          </c:dPt>
          <c:dPt>
            <c:idx val="4"/>
            <c:bubble3D val="0"/>
            <c:spPr>
              <a:solidFill>
                <a:srgbClr val="FF8B4F"/>
              </a:solidFill>
            </c:spPr>
            <c:extLst>
              <c:ext xmlns:c16="http://schemas.microsoft.com/office/drawing/2014/chart" uri="{C3380CC4-5D6E-409C-BE32-E72D297353CC}">
                <c16:uniqueId val="{00000009-76A5-4B64-B061-C9CEB22AD577}"/>
              </c:ext>
            </c:extLst>
          </c:dPt>
          <c:dLbls>
            <c:dLbl>
              <c:idx val="0"/>
              <c:layout>
                <c:manualLayout>
                  <c:x val="-2.4227864780729337E-2"/>
                  <c:y val="3.6820543943101351E-2"/>
                </c:manualLayout>
              </c:layout>
              <c:tx>
                <c:rich>
                  <a:bodyPr/>
                  <a:lstStyle/>
                  <a:p>
                    <a:r>
                      <a:rPr lang="en-US" dirty="0"/>
                      <a:t>1.2%</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6A5-4B64-B061-C9CEB22AD577}"/>
                </c:ext>
              </c:extLst>
            </c:dLbl>
            <c:dLbl>
              <c:idx val="1"/>
              <c:layout>
                <c:manualLayout>
                  <c:x val="-1.2051849228075602E-2"/>
                  <c:y val="3.9268839872536175E-2"/>
                </c:manualLayout>
              </c:layout>
              <c:tx>
                <c:rich>
                  <a:bodyPr/>
                  <a:lstStyle/>
                  <a:p>
                    <a:r>
                      <a:rPr lang="en-US" dirty="0"/>
                      <a:t>2.6%</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6A5-4B64-B061-C9CEB22AD577}"/>
                </c:ext>
              </c:extLst>
            </c:dLbl>
            <c:dLbl>
              <c:idx val="2"/>
              <c:tx>
                <c:rich>
                  <a:bodyPr/>
                  <a:lstStyle/>
                  <a:p>
                    <a:r>
                      <a:rPr lang="en-US"/>
                      <a:t>9.1%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6A5-4B64-B061-C9CEB22AD577}"/>
                </c:ext>
              </c:extLst>
            </c:dLbl>
            <c:dLbl>
              <c:idx val="3"/>
              <c:tx>
                <c:rich>
                  <a:bodyPr/>
                  <a:lstStyle/>
                  <a:p>
                    <a:r>
                      <a:rPr lang="en-US"/>
                      <a:t>26.5%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6A5-4B64-B061-C9CEB22AD577}"/>
                </c:ext>
              </c:extLst>
            </c:dLbl>
            <c:dLbl>
              <c:idx val="4"/>
              <c:tx>
                <c:rich>
                  <a:bodyPr/>
                  <a:lstStyle/>
                  <a:p>
                    <a:r>
                      <a:rPr lang="en-US"/>
                      <a:t>60.6%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6A5-4B64-B061-C9CEB22AD577}"/>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6</c:v>
                </c:pt>
                <c:pt idx="1">
                  <c:v>13</c:v>
                </c:pt>
                <c:pt idx="2">
                  <c:v>45</c:v>
                </c:pt>
                <c:pt idx="3">
                  <c:v>131</c:v>
                </c:pt>
                <c:pt idx="4">
                  <c:v>300</c:v>
                </c:pt>
              </c:numCache>
            </c:numRef>
          </c:val>
          <c:extLst>
            <c:ext xmlns:c16="http://schemas.microsoft.com/office/drawing/2014/chart" uri="{C3380CC4-5D6E-409C-BE32-E72D297353CC}">
              <c16:uniqueId val="{0000000A-76A5-4B64-B061-C9CEB22AD577}"/>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C9F7-41EE-8697-F7AB39E4EDDB}"/>
              </c:ext>
            </c:extLst>
          </c:dPt>
          <c:dPt>
            <c:idx val="1"/>
            <c:bubble3D val="0"/>
            <c:spPr>
              <a:solidFill>
                <a:srgbClr val="507CB6"/>
              </a:solidFill>
            </c:spPr>
            <c:extLst>
              <c:ext xmlns:c16="http://schemas.microsoft.com/office/drawing/2014/chart" uri="{C3380CC4-5D6E-409C-BE32-E72D297353CC}">
                <c16:uniqueId val="{00000003-C9F7-41EE-8697-F7AB39E4EDDB}"/>
              </c:ext>
            </c:extLst>
          </c:dPt>
          <c:dPt>
            <c:idx val="2"/>
            <c:bubble3D val="0"/>
            <c:spPr>
              <a:solidFill>
                <a:srgbClr val="F9BE00"/>
              </a:solidFill>
            </c:spPr>
            <c:extLst>
              <c:ext xmlns:c16="http://schemas.microsoft.com/office/drawing/2014/chart" uri="{C3380CC4-5D6E-409C-BE32-E72D297353CC}">
                <c16:uniqueId val="{00000005-C9F7-41EE-8697-F7AB39E4EDDB}"/>
              </c:ext>
            </c:extLst>
          </c:dPt>
          <c:dPt>
            <c:idx val="3"/>
            <c:bubble3D val="0"/>
            <c:spPr>
              <a:solidFill>
                <a:srgbClr val="6BC8CD"/>
              </a:solidFill>
            </c:spPr>
            <c:extLst>
              <c:ext xmlns:c16="http://schemas.microsoft.com/office/drawing/2014/chart" uri="{C3380CC4-5D6E-409C-BE32-E72D297353CC}">
                <c16:uniqueId val="{00000007-C9F7-41EE-8697-F7AB39E4EDDB}"/>
              </c:ext>
            </c:extLst>
          </c:dPt>
          <c:dPt>
            <c:idx val="4"/>
            <c:bubble3D val="0"/>
            <c:spPr>
              <a:solidFill>
                <a:srgbClr val="FF8B4F"/>
              </a:solidFill>
            </c:spPr>
            <c:extLst>
              <c:ext xmlns:c16="http://schemas.microsoft.com/office/drawing/2014/chart" uri="{C3380CC4-5D6E-409C-BE32-E72D297353CC}">
                <c16:uniqueId val="{00000009-C9F7-41EE-8697-F7AB39E4EDDB}"/>
              </c:ext>
            </c:extLst>
          </c:dPt>
          <c:dLbls>
            <c:dLbl>
              <c:idx val="0"/>
              <c:layout>
                <c:manualLayout>
                  <c:x val="-1.7317415848738336E-2"/>
                  <c:y val="4.1184775734916065E-2"/>
                </c:manualLayout>
              </c:layout>
              <c:tx>
                <c:rich>
                  <a:bodyPr/>
                  <a:lstStyle/>
                  <a:p>
                    <a:r>
                      <a:rPr lang="en-US"/>
                      <a:t>3.1%</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9F7-41EE-8697-F7AB39E4EDDB}"/>
                </c:ext>
              </c:extLst>
            </c:dLbl>
            <c:dLbl>
              <c:idx val="1"/>
              <c:layout>
                <c:manualLayout>
                  <c:x val="-3.1419652600055761E-2"/>
                  <c:y val="7.3138147717590252E-2"/>
                </c:manualLayout>
              </c:layout>
              <c:tx>
                <c:rich>
                  <a:bodyPr/>
                  <a:lstStyle/>
                  <a:p>
                    <a:r>
                      <a:rPr lang="en-US" dirty="0"/>
                      <a:t>6.1%</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9F7-41EE-8697-F7AB39E4EDDB}"/>
                </c:ext>
              </c:extLst>
            </c:dLbl>
            <c:dLbl>
              <c:idx val="2"/>
              <c:tx>
                <c:rich>
                  <a:bodyPr/>
                  <a:lstStyle/>
                  <a:p>
                    <a:r>
                      <a:rPr lang="en-US"/>
                      <a:t>22%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9F7-41EE-8697-F7AB39E4EDDB}"/>
                </c:ext>
              </c:extLst>
            </c:dLbl>
            <c:dLbl>
              <c:idx val="3"/>
              <c:tx>
                <c:rich>
                  <a:bodyPr/>
                  <a:lstStyle/>
                  <a:p>
                    <a:r>
                      <a:rPr lang="en-US"/>
                      <a:t>25.5%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9F7-41EE-8697-F7AB39E4EDDB}"/>
                </c:ext>
              </c:extLst>
            </c:dLbl>
            <c:dLbl>
              <c:idx val="4"/>
              <c:tx>
                <c:rich>
                  <a:bodyPr/>
                  <a:lstStyle/>
                  <a:p>
                    <a:r>
                      <a:rPr lang="en-US"/>
                      <a:t>43.3%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9F7-41EE-8697-F7AB39E4EDDB}"/>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15</c:v>
                </c:pt>
                <c:pt idx="1">
                  <c:v>30</c:v>
                </c:pt>
                <c:pt idx="2">
                  <c:v>108</c:v>
                </c:pt>
                <c:pt idx="3">
                  <c:v>125</c:v>
                </c:pt>
                <c:pt idx="4">
                  <c:v>212</c:v>
                </c:pt>
              </c:numCache>
            </c:numRef>
          </c:val>
          <c:extLst>
            <c:ext xmlns:c16="http://schemas.microsoft.com/office/drawing/2014/chart" uri="{C3380CC4-5D6E-409C-BE32-E72D297353CC}">
              <c16:uniqueId val="{0000000A-C9F7-41EE-8697-F7AB39E4EDDB}"/>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E373-4B36-A7E0-C66D6AF27F31}"/>
              </c:ext>
            </c:extLst>
          </c:dPt>
          <c:dPt>
            <c:idx val="1"/>
            <c:bubble3D val="0"/>
            <c:spPr>
              <a:solidFill>
                <a:srgbClr val="507CB6"/>
              </a:solidFill>
            </c:spPr>
            <c:extLst>
              <c:ext xmlns:c16="http://schemas.microsoft.com/office/drawing/2014/chart" uri="{C3380CC4-5D6E-409C-BE32-E72D297353CC}">
                <c16:uniqueId val="{00000003-E373-4B36-A7E0-C66D6AF27F31}"/>
              </c:ext>
            </c:extLst>
          </c:dPt>
          <c:dPt>
            <c:idx val="2"/>
            <c:bubble3D val="0"/>
            <c:spPr>
              <a:solidFill>
                <a:srgbClr val="F9BE00"/>
              </a:solidFill>
            </c:spPr>
            <c:extLst>
              <c:ext xmlns:c16="http://schemas.microsoft.com/office/drawing/2014/chart" uri="{C3380CC4-5D6E-409C-BE32-E72D297353CC}">
                <c16:uniqueId val="{00000005-E373-4B36-A7E0-C66D6AF27F31}"/>
              </c:ext>
            </c:extLst>
          </c:dPt>
          <c:dPt>
            <c:idx val="3"/>
            <c:bubble3D val="0"/>
            <c:spPr>
              <a:solidFill>
                <a:srgbClr val="6BC8CD"/>
              </a:solidFill>
            </c:spPr>
            <c:extLst>
              <c:ext xmlns:c16="http://schemas.microsoft.com/office/drawing/2014/chart" uri="{C3380CC4-5D6E-409C-BE32-E72D297353CC}">
                <c16:uniqueId val="{00000007-E373-4B36-A7E0-C66D6AF27F31}"/>
              </c:ext>
            </c:extLst>
          </c:dPt>
          <c:dPt>
            <c:idx val="4"/>
            <c:bubble3D val="0"/>
            <c:spPr>
              <a:solidFill>
                <a:srgbClr val="FF8B4F"/>
              </a:solidFill>
            </c:spPr>
            <c:extLst>
              <c:ext xmlns:c16="http://schemas.microsoft.com/office/drawing/2014/chart" uri="{C3380CC4-5D6E-409C-BE32-E72D297353CC}">
                <c16:uniqueId val="{00000009-E373-4B36-A7E0-C66D6AF27F31}"/>
              </c:ext>
            </c:extLst>
          </c:dPt>
          <c:dLbls>
            <c:dLbl>
              <c:idx val="0"/>
              <c:layout>
                <c:manualLayout>
                  <c:x val="-1.4923249065502018E-2"/>
                  <c:y val="4.1311981771991295E-2"/>
                </c:manualLayout>
              </c:layout>
              <c:tx>
                <c:rich>
                  <a:bodyPr/>
                  <a:lstStyle/>
                  <a:p>
                    <a:r>
                      <a:rPr lang="en-US"/>
                      <a:t>3.3%</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73-4B36-A7E0-C66D6AF27F31}"/>
                </c:ext>
              </c:extLst>
            </c:dLbl>
            <c:dLbl>
              <c:idx val="1"/>
              <c:layout>
                <c:manualLayout>
                  <c:x val="-4.0699406473537786E-2"/>
                  <c:y val="0.10465974766693199"/>
                </c:manualLayout>
              </c:layout>
              <c:tx>
                <c:rich>
                  <a:bodyPr/>
                  <a:lstStyle/>
                  <a:p>
                    <a:r>
                      <a:rPr lang="en-US"/>
                      <a:t>6.9%</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373-4B36-A7E0-C66D6AF27F31}"/>
                </c:ext>
              </c:extLst>
            </c:dLbl>
            <c:dLbl>
              <c:idx val="2"/>
              <c:tx>
                <c:rich>
                  <a:bodyPr/>
                  <a:lstStyle/>
                  <a:p>
                    <a:r>
                      <a:rPr lang="en-US"/>
                      <a:t>20.8%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373-4B36-A7E0-C66D6AF27F31}"/>
                </c:ext>
              </c:extLst>
            </c:dLbl>
            <c:dLbl>
              <c:idx val="3"/>
              <c:tx>
                <c:rich>
                  <a:bodyPr/>
                  <a:lstStyle/>
                  <a:p>
                    <a:r>
                      <a:rPr lang="en-US"/>
                      <a:t>27.9%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373-4B36-A7E0-C66D6AF27F31}"/>
                </c:ext>
              </c:extLst>
            </c:dLbl>
            <c:dLbl>
              <c:idx val="4"/>
              <c:tx>
                <c:rich>
                  <a:bodyPr/>
                  <a:lstStyle/>
                  <a:p>
                    <a:r>
                      <a:rPr lang="en-US"/>
                      <a:t>41.1%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373-4B36-A7E0-C66D6AF27F31}"/>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16</c:v>
                </c:pt>
                <c:pt idx="1">
                  <c:v>34</c:v>
                </c:pt>
                <c:pt idx="2">
                  <c:v>102</c:v>
                </c:pt>
                <c:pt idx="3">
                  <c:v>137</c:v>
                </c:pt>
                <c:pt idx="4">
                  <c:v>202</c:v>
                </c:pt>
              </c:numCache>
            </c:numRef>
          </c:val>
          <c:extLst>
            <c:ext xmlns:c16="http://schemas.microsoft.com/office/drawing/2014/chart" uri="{C3380CC4-5D6E-409C-BE32-E72D297353CC}">
              <c16:uniqueId val="{0000000A-E373-4B36-A7E0-C66D6AF27F31}"/>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62DB-4446-9679-A001678F7EA0}"/>
              </c:ext>
            </c:extLst>
          </c:dPt>
          <c:dPt>
            <c:idx val="1"/>
            <c:bubble3D val="0"/>
            <c:spPr>
              <a:solidFill>
                <a:srgbClr val="507CB6"/>
              </a:solidFill>
            </c:spPr>
            <c:extLst>
              <c:ext xmlns:c16="http://schemas.microsoft.com/office/drawing/2014/chart" uri="{C3380CC4-5D6E-409C-BE32-E72D297353CC}">
                <c16:uniqueId val="{00000003-62DB-4446-9679-A001678F7EA0}"/>
              </c:ext>
            </c:extLst>
          </c:dPt>
          <c:dPt>
            <c:idx val="2"/>
            <c:bubble3D val="0"/>
            <c:spPr>
              <a:solidFill>
                <a:srgbClr val="F9BE00"/>
              </a:solidFill>
            </c:spPr>
            <c:extLst>
              <c:ext xmlns:c16="http://schemas.microsoft.com/office/drawing/2014/chart" uri="{C3380CC4-5D6E-409C-BE32-E72D297353CC}">
                <c16:uniqueId val="{00000005-62DB-4446-9679-A001678F7EA0}"/>
              </c:ext>
            </c:extLst>
          </c:dPt>
          <c:dPt>
            <c:idx val="3"/>
            <c:bubble3D val="0"/>
            <c:spPr>
              <a:solidFill>
                <a:srgbClr val="6BC8CD"/>
              </a:solidFill>
            </c:spPr>
            <c:extLst>
              <c:ext xmlns:c16="http://schemas.microsoft.com/office/drawing/2014/chart" uri="{C3380CC4-5D6E-409C-BE32-E72D297353CC}">
                <c16:uniqueId val="{00000007-62DB-4446-9679-A001678F7EA0}"/>
              </c:ext>
            </c:extLst>
          </c:dPt>
          <c:dPt>
            <c:idx val="4"/>
            <c:bubble3D val="0"/>
            <c:spPr>
              <a:solidFill>
                <a:srgbClr val="FF8B4F"/>
              </a:solidFill>
            </c:spPr>
            <c:extLst>
              <c:ext xmlns:c16="http://schemas.microsoft.com/office/drawing/2014/chart" uri="{C3380CC4-5D6E-409C-BE32-E72D297353CC}">
                <c16:uniqueId val="{00000009-62DB-4446-9679-A001678F7EA0}"/>
              </c:ext>
            </c:extLst>
          </c:dPt>
          <c:dLbls>
            <c:dLbl>
              <c:idx val="0"/>
              <c:layout>
                <c:manualLayout>
                  <c:x val="-2.350001293101539E-2"/>
                  <c:y val="7.3481940245104169E-2"/>
                </c:manualLayout>
              </c:layout>
              <c:tx>
                <c:rich>
                  <a:bodyPr/>
                  <a:lstStyle/>
                  <a:p>
                    <a:r>
                      <a:rPr lang="en-US" dirty="0"/>
                      <a:t>3.5%</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2DB-4446-9679-A001678F7EA0}"/>
                </c:ext>
              </c:extLst>
            </c:dLbl>
            <c:dLbl>
              <c:idx val="1"/>
              <c:layout>
                <c:manualLayout>
                  <c:x val="-3.3436176580230806E-2"/>
                  <c:y val="9.9116478421345078E-2"/>
                </c:manualLayout>
              </c:layout>
              <c:tx>
                <c:rich>
                  <a:bodyPr/>
                  <a:lstStyle/>
                  <a:p>
                    <a:r>
                      <a:rPr lang="en-US"/>
                      <a:t>8%</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2DB-4446-9679-A001678F7EA0}"/>
                </c:ext>
              </c:extLst>
            </c:dLbl>
            <c:dLbl>
              <c:idx val="2"/>
              <c:tx>
                <c:rich>
                  <a:bodyPr/>
                  <a:lstStyle/>
                  <a:p>
                    <a:r>
                      <a:rPr lang="en-US"/>
                      <a:t>21.4%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2DB-4446-9679-A001678F7EA0}"/>
                </c:ext>
              </c:extLst>
            </c:dLbl>
            <c:dLbl>
              <c:idx val="3"/>
              <c:tx>
                <c:rich>
                  <a:bodyPr/>
                  <a:lstStyle/>
                  <a:p>
                    <a:r>
                      <a:rPr lang="en-US"/>
                      <a:t>29.2%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2DB-4446-9679-A001678F7EA0}"/>
                </c:ext>
              </c:extLst>
            </c:dLbl>
            <c:dLbl>
              <c:idx val="4"/>
              <c:tx>
                <c:rich>
                  <a:bodyPr/>
                  <a:lstStyle/>
                  <a:p>
                    <a:r>
                      <a:rPr lang="en-US"/>
                      <a:t>38%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2DB-4446-9679-A001678F7EA0}"/>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17</c:v>
                </c:pt>
                <c:pt idx="1">
                  <c:v>39</c:v>
                </c:pt>
                <c:pt idx="2">
                  <c:v>105</c:v>
                </c:pt>
                <c:pt idx="3">
                  <c:v>143</c:v>
                </c:pt>
                <c:pt idx="4">
                  <c:v>186</c:v>
                </c:pt>
              </c:numCache>
            </c:numRef>
          </c:val>
          <c:extLst>
            <c:ext xmlns:c16="http://schemas.microsoft.com/office/drawing/2014/chart" uri="{C3380CC4-5D6E-409C-BE32-E72D297353CC}">
              <c16:uniqueId val="{0000000A-62DB-4446-9679-A001678F7EA0}"/>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1F49-49FB-A45B-CA32B9AF6FF3}"/>
              </c:ext>
            </c:extLst>
          </c:dPt>
          <c:dPt>
            <c:idx val="1"/>
            <c:bubble3D val="0"/>
            <c:spPr>
              <a:solidFill>
                <a:srgbClr val="507CB6"/>
              </a:solidFill>
            </c:spPr>
            <c:extLst>
              <c:ext xmlns:c16="http://schemas.microsoft.com/office/drawing/2014/chart" uri="{C3380CC4-5D6E-409C-BE32-E72D297353CC}">
                <c16:uniqueId val="{00000003-1F49-49FB-A45B-CA32B9AF6FF3}"/>
              </c:ext>
            </c:extLst>
          </c:dPt>
          <c:dPt>
            <c:idx val="2"/>
            <c:bubble3D val="0"/>
            <c:spPr>
              <a:solidFill>
                <a:srgbClr val="F9BE00"/>
              </a:solidFill>
            </c:spPr>
            <c:extLst>
              <c:ext xmlns:c16="http://schemas.microsoft.com/office/drawing/2014/chart" uri="{C3380CC4-5D6E-409C-BE32-E72D297353CC}">
                <c16:uniqueId val="{00000005-1F49-49FB-A45B-CA32B9AF6FF3}"/>
              </c:ext>
            </c:extLst>
          </c:dPt>
          <c:dPt>
            <c:idx val="3"/>
            <c:bubble3D val="0"/>
            <c:spPr>
              <a:solidFill>
                <a:srgbClr val="6BC8CD"/>
              </a:solidFill>
            </c:spPr>
            <c:extLst>
              <c:ext xmlns:c16="http://schemas.microsoft.com/office/drawing/2014/chart" uri="{C3380CC4-5D6E-409C-BE32-E72D297353CC}">
                <c16:uniqueId val="{00000007-1F49-49FB-A45B-CA32B9AF6FF3}"/>
              </c:ext>
            </c:extLst>
          </c:dPt>
          <c:dPt>
            <c:idx val="4"/>
            <c:bubble3D val="0"/>
            <c:spPr>
              <a:solidFill>
                <a:srgbClr val="FF8B4F"/>
              </a:solidFill>
            </c:spPr>
            <c:extLst>
              <c:ext xmlns:c16="http://schemas.microsoft.com/office/drawing/2014/chart" uri="{C3380CC4-5D6E-409C-BE32-E72D297353CC}">
                <c16:uniqueId val="{00000009-1F49-49FB-A45B-CA32B9AF6FF3}"/>
              </c:ext>
            </c:extLst>
          </c:dPt>
          <c:dLbls>
            <c:dLbl>
              <c:idx val="0"/>
              <c:tx>
                <c:rich>
                  <a:bodyPr/>
                  <a:lstStyle/>
                  <a:p>
                    <a:r>
                      <a:rPr lang="en-US"/>
                      <a:t>35.9%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F49-49FB-A45B-CA32B9AF6FF3}"/>
                </c:ext>
              </c:extLst>
            </c:dLbl>
            <c:dLbl>
              <c:idx val="1"/>
              <c:tx>
                <c:rich>
                  <a:bodyPr/>
                  <a:lstStyle/>
                  <a:p>
                    <a:r>
                      <a:rPr lang="en-US"/>
                      <a:t>17.5%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F49-49FB-A45B-CA32B9AF6FF3}"/>
                </c:ext>
              </c:extLst>
            </c:dLbl>
            <c:dLbl>
              <c:idx val="2"/>
              <c:tx>
                <c:rich>
                  <a:bodyPr/>
                  <a:lstStyle/>
                  <a:p>
                    <a:r>
                      <a:rPr lang="en-US"/>
                      <a:t>21.2%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F49-49FB-A45B-CA32B9AF6FF3}"/>
                </c:ext>
              </c:extLst>
            </c:dLbl>
            <c:dLbl>
              <c:idx val="3"/>
              <c:tx>
                <c:rich>
                  <a:bodyPr/>
                  <a:lstStyle/>
                  <a:p>
                    <a:r>
                      <a:rPr lang="en-US"/>
                      <a:t>10.1%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F49-49FB-A45B-CA32B9AF6FF3}"/>
                </c:ext>
              </c:extLst>
            </c:dLbl>
            <c:dLbl>
              <c:idx val="4"/>
              <c:tx>
                <c:rich>
                  <a:bodyPr/>
                  <a:lstStyle/>
                  <a:p>
                    <a:r>
                      <a:rPr lang="en-US"/>
                      <a:t>15.3%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F49-49FB-A45B-CA32B9AF6FF3}"/>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174</c:v>
                </c:pt>
                <c:pt idx="1">
                  <c:v>85</c:v>
                </c:pt>
                <c:pt idx="2">
                  <c:v>103</c:v>
                </c:pt>
                <c:pt idx="3">
                  <c:v>49</c:v>
                </c:pt>
                <c:pt idx="4">
                  <c:v>74</c:v>
                </c:pt>
              </c:numCache>
            </c:numRef>
          </c:val>
          <c:extLst>
            <c:ext xmlns:c16="http://schemas.microsoft.com/office/drawing/2014/chart" uri="{C3380CC4-5D6E-409C-BE32-E72D297353CC}">
              <c16:uniqueId val="{0000000A-1F49-49FB-A45B-CA32B9AF6FF3}"/>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C64B-4063-BA13-DE7966F091F0}"/>
              </c:ext>
            </c:extLst>
          </c:dPt>
          <c:dPt>
            <c:idx val="1"/>
            <c:bubble3D val="0"/>
            <c:spPr>
              <a:solidFill>
                <a:srgbClr val="507CB6"/>
              </a:solidFill>
            </c:spPr>
            <c:extLst>
              <c:ext xmlns:c16="http://schemas.microsoft.com/office/drawing/2014/chart" uri="{C3380CC4-5D6E-409C-BE32-E72D297353CC}">
                <c16:uniqueId val="{00000003-C64B-4063-BA13-DE7966F091F0}"/>
              </c:ext>
            </c:extLst>
          </c:dPt>
          <c:dPt>
            <c:idx val="2"/>
            <c:bubble3D val="0"/>
            <c:spPr>
              <a:solidFill>
                <a:srgbClr val="F9BE00"/>
              </a:solidFill>
            </c:spPr>
            <c:extLst>
              <c:ext xmlns:c16="http://schemas.microsoft.com/office/drawing/2014/chart" uri="{C3380CC4-5D6E-409C-BE32-E72D297353CC}">
                <c16:uniqueId val="{00000005-C64B-4063-BA13-DE7966F091F0}"/>
              </c:ext>
            </c:extLst>
          </c:dPt>
          <c:dPt>
            <c:idx val="3"/>
            <c:bubble3D val="0"/>
            <c:spPr>
              <a:solidFill>
                <a:srgbClr val="6BC8CD"/>
              </a:solidFill>
            </c:spPr>
            <c:extLst>
              <c:ext xmlns:c16="http://schemas.microsoft.com/office/drawing/2014/chart" uri="{C3380CC4-5D6E-409C-BE32-E72D297353CC}">
                <c16:uniqueId val="{00000007-C64B-4063-BA13-DE7966F091F0}"/>
              </c:ext>
            </c:extLst>
          </c:dPt>
          <c:dPt>
            <c:idx val="4"/>
            <c:bubble3D val="0"/>
            <c:spPr>
              <a:solidFill>
                <a:srgbClr val="FF8B4F"/>
              </a:solidFill>
            </c:spPr>
            <c:extLst>
              <c:ext xmlns:c16="http://schemas.microsoft.com/office/drawing/2014/chart" uri="{C3380CC4-5D6E-409C-BE32-E72D297353CC}">
                <c16:uniqueId val="{00000009-C64B-4063-BA13-DE7966F091F0}"/>
              </c:ext>
            </c:extLst>
          </c:dPt>
          <c:dLbls>
            <c:dLbl>
              <c:idx val="0"/>
              <c:tx>
                <c:rich>
                  <a:bodyPr/>
                  <a:lstStyle/>
                  <a:p>
                    <a:r>
                      <a:rPr lang="en-US"/>
                      <a:t>16.6%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64B-4063-BA13-DE7966F091F0}"/>
                </c:ext>
              </c:extLst>
            </c:dLbl>
            <c:dLbl>
              <c:idx val="1"/>
              <c:tx>
                <c:rich>
                  <a:bodyPr/>
                  <a:lstStyle/>
                  <a:p>
                    <a:r>
                      <a:rPr lang="en-US"/>
                      <a:t>14.6%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64B-4063-BA13-DE7966F091F0}"/>
                </c:ext>
              </c:extLst>
            </c:dLbl>
            <c:dLbl>
              <c:idx val="2"/>
              <c:tx>
                <c:rich>
                  <a:bodyPr/>
                  <a:lstStyle/>
                  <a:p>
                    <a:r>
                      <a:rPr lang="en-US"/>
                      <a:t>26.2%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64B-4063-BA13-DE7966F091F0}"/>
                </c:ext>
              </c:extLst>
            </c:dLbl>
            <c:dLbl>
              <c:idx val="3"/>
              <c:tx>
                <c:rich>
                  <a:bodyPr/>
                  <a:lstStyle/>
                  <a:p>
                    <a:r>
                      <a:rPr lang="en-US"/>
                      <a:t>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64B-4063-BA13-DE7966F091F0}"/>
                </c:ext>
              </c:extLst>
            </c:dLbl>
            <c:dLbl>
              <c:idx val="4"/>
              <c:tx>
                <c:rich>
                  <a:bodyPr/>
                  <a:lstStyle/>
                  <a:p>
                    <a:r>
                      <a:rPr lang="en-US"/>
                      <a:t>19.7%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64B-4063-BA13-DE7966F091F0}"/>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81</c:v>
                </c:pt>
                <c:pt idx="1">
                  <c:v>71</c:v>
                </c:pt>
                <c:pt idx="2">
                  <c:v>128</c:v>
                </c:pt>
                <c:pt idx="3">
                  <c:v>112</c:v>
                </c:pt>
                <c:pt idx="4">
                  <c:v>96</c:v>
                </c:pt>
              </c:numCache>
            </c:numRef>
          </c:val>
          <c:extLst>
            <c:ext xmlns:c16="http://schemas.microsoft.com/office/drawing/2014/chart" uri="{C3380CC4-5D6E-409C-BE32-E72D297353CC}">
              <c16:uniqueId val="{0000000A-C64B-4063-BA13-DE7966F091F0}"/>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9DB2-4C84-A0BC-F41B324646DF}"/>
              </c:ext>
            </c:extLst>
          </c:dPt>
          <c:dPt>
            <c:idx val="1"/>
            <c:bubble3D val="0"/>
            <c:spPr>
              <a:solidFill>
                <a:srgbClr val="507CB6"/>
              </a:solidFill>
            </c:spPr>
            <c:extLst>
              <c:ext xmlns:c16="http://schemas.microsoft.com/office/drawing/2014/chart" uri="{C3380CC4-5D6E-409C-BE32-E72D297353CC}">
                <c16:uniqueId val="{00000003-9DB2-4C84-A0BC-F41B324646DF}"/>
              </c:ext>
            </c:extLst>
          </c:dPt>
          <c:dPt>
            <c:idx val="2"/>
            <c:bubble3D val="0"/>
            <c:spPr>
              <a:solidFill>
                <a:srgbClr val="F9BE00"/>
              </a:solidFill>
            </c:spPr>
            <c:extLst>
              <c:ext xmlns:c16="http://schemas.microsoft.com/office/drawing/2014/chart" uri="{C3380CC4-5D6E-409C-BE32-E72D297353CC}">
                <c16:uniqueId val="{00000005-9DB2-4C84-A0BC-F41B324646DF}"/>
              </c:ext>
            </c:extLst>
          </c:dPt>
          <c:dPt>
            <c:idx val="3"/>
            <c:bubble3D val="0"/>
            <c:spPr>
              <a:solidFill>
                <a:srgbClr val="6BC8CD"/>
              </a:solidFill>
            </c:spPr>
            <c:extLst>
              <c:ext xmlns:c16="http://schemas.microsoft.com/office/drawing/2014/chart" uri="{C3380CC4-5D6E-409C-BE32-E72D297353CC}">
                <c16:uniqueId val="{00000007-9DB2-4C84-A0BC-F41B324646DF}"/>
              </c:ext>
            </c:extLst>
          </c:dPt>
          <c:dPt>
            <c:idx val="4"/>
            <c:bubble3D val="0"/>
            <c:spPr>
              <a:solidFill>
                <a:srgbClr val="FF8B4F"/>
              </a:solidFill>
            </c:spPr>
            <c:extLst>
              <c:ext xmlns:c16="http://schemas.microsoft.com/office/drawing/2014/chart" uri="{C3380CC4-5D6E-409C-BE32-E72D297353CC}">
                <c16:uniqueId val="{00000009-9DB2-4C84-A0BC-F41B324646DF}"/>
              </c:ext>
            </c:extLst>
          </c:dPt>
          <c:dLbls>
            <c:dLbl>
              <c:idx val="0"/>
              <c:layout>
                <c:manualLayout>
                  <c:x val="-1.5216161568822288E-2"/>
                  <c:y val="4.1768130292604691E-2"/>
                </c:manualLayout>
              </c:layout>
              <c:tx>
                <c:rich>
                  <a:bodyPr/>
                  <a:lstStyle/>
                  <a:p>
                    <a:r>
                      <a:rPr lang="en-US"/>
                      <a:t>3.9%</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DB2-4C84-A0BC-F41B324646DF}"/>
                </c:ext>
              </c:extLst>
            </c:dLbl>
            <c:dLbl>
              <c:idx val="1"/>
              <c:layout>
                <c:manualLayout>
                  <c:x val="-4.5595474687573093E-2"/>
                  <c:y val="9.9019813040748236E-2"/>
                </c:manualLayout>
              </c:layout>
              <c:tx>
                <c:rich>
                  <a:bodyPr/>
                  <a:lstStyle/>
                  <a:p>
                    <a:r>
                      <a:rPr lang="en-US"/>
                      <a:t>7.2%</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DB2-4C84-A0BC-F41B324646DF}"/>
                </c:ext>
              </c:extLst>
            </c:dLbl>
            <c:dLbl>
              <c:idx val="2"/>
              <c:tx>
                <c:rich>
                  <a:bodyPr/>
                  <a:lstStyle/>
                  <a:p>
                    <a:r>
                      <a:rPr lang="en-US"/>
                      <a:t>15.5%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DB2-4C84-A0BC-F41B324646DF}"/>
                </c:ext>
              </c:extLst>
            </c:dLbl>
            <c:dLbl>
              <c:idx val="3"/>
              <c:tx>
                <c:rich>
                  <a:bodyPr/>
                  <a:lstStyle/>
                  <a:p>
                    <a:r>
                      <a:rPr lang="en-US"/>
                      <a:t>22.5%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DB2-4C84-A0BC-F41B324646DF}"/>
                </c:ext>
              </c:extLst>
            </c:dLbl>
            <c:dLbl>
              <c:idx val="4"/>
              <c:tx>
                <c:rich>
                  <a:bodyPr/>
                  <a:lstStyle/>
                  <a:p>
                    <a:r>
                      <a:rPr lang="en-US"/>
                      <a:t>50.9%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DB2-4C84-A0BC-F41B324646DF}"/>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19</c:v>
                </c:pt>
                <c:pt idx="1">
                  <c:v>35</c:v>
                </c:pt>
                <c:pt idx="2">
                  <c:v>76</c:v>
                </c:pt>
                <c:pt idx="3">
                  <c:v>110</c:v>
                </c:pt>
                <c:pt idx="4">
                  <c:v>249</c:v>
                </c:pt>
              </c:numCache>
            </c:numRef>
          </c:val>
          <c:extLst>
            <c:ext xmlns:c16="http://schemas.microsoft.com/office/drawing/2014/chart" uri="{C3380CC4-5D6E-409C-BE32-E72D297353CC}">
              <c16:uniqueId val="{0000000A-9DB2-4C84-A0BC-F41B324646DF}"/>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B3E6-4F67-947C-9B1B39C0A676}"/>
              </c:ext>
            </c:extLst>
          </c:dPt>
          <c:dPt>
            <c:idx val="1"/>
            <c:bubble3D val="0"/>
            <c:spPr>
              <a:solidFill>
                <a:srgbClr val="507CB6"/>
              </a:solidFill>
            </c:spPr>
            <c:extLst>
              <c:ext xmlns:c16="http://schemas.microsoft.com/office/drawing/2014/chart" uri="{C3380CC4-5D6E-409C-BE32-E72D297353CC}">
                <c16:uniqueId val="{00000003-B3E6-4F67-947C-9B1B39C0A676}"/>
              </c:ext>
            </c:extLst>
          </c:dPt>
          <c:dPt>
            <c:idx val="2"/>
            <c:bubble3D val="0"/>
            <c:spPr>
              <a:solidFill>
                <a:srgbClr val="F9BE00"/>
              </a:solidFill>
            </c:spPr>
            <c:extLst>
              <c:ext xmlns:c16="http://schemas.microsoft.com/office/drawing/2014/chart" uri="{C3380CC4-5D6E-409C-BE32-E72D297353CC}">
                <c16:uniqueId val="{00000005-B3E6-4F67-947C-9B1B39C0A676}"/>
              </c:ext>
            </c:extLst>
          </c:dPt>
          <c:dPt>
            <c:idx val="3"/>
            <c:bubble3D val="0"/>
            <c:spPr>
              <a:solidFill>
                <a:srgbClr val="6BC8CD"/>
              </a:solidFill>
            </c:spPr>
            <c:extLst>
              <c:ext xmlns:c16="http://schemas.microsoft.com/office/drawing/2014/chart" uri="{C3380CC4-5D6E-409C-BE32-E72D297353CC}">
                <c16:uniqueId val="{00000007-B3E6-4F67-947C-9B1B39C0A676}"/>
              </c:ext>
            </c:extLst>
          </c:dPt>
          <c:dPt>
            <c:idx val="4"/>
            <c:bubble3D val="0"/>
            <c:spPr>
              <a:solidFill>
                <a:srgbClr val="FF8B4F"/>
              </a:solidFill>
            </c:spPr>
            <c:extLst>
              <c:ext xmlns:c16="http://schemas.microsoft.com/office/drawing/2014/chart" uri="{C3380CC4-5D6E-409C-BE32-E72D297353CC}">
                <c16:uniqueId val="{00000009-B3E6-4F67-947C-9B1B39C0A676}"/>
              </c:ext>
            </c:extLst>
          </c:dPt>
          <c:dLbls>
            <c:dLbl>
              <c:idx val="0"/>
              <c:layout>
                <c:manualLayout>
                  <c:x val="-2.0696768832166423E-2"/>
                  <c:y val="7.301542471265865E-2"/>
                </c:manualLayout>
              </c:layout>
              <c:tx>
                <c:rich>
                  <a:bodyPr/>
                  <a:lstStyle/>
                  <a:p>
                    <a:r>
                      <a:rPr lang="en-US"/>
                      <a:t>2.7%</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3E6-4F67-947C-9B1B39C0A676}"/>
                </c:ext>
              </c:extLst>
            </c:dLbl>
            <c:dLbl>
              <c:idx val="1"/>
              <c:layout>
                <c:manualLayout>
                  <c:x val="-4.6319182896996103E-2"/>
                  <c:y val="0.1030452957162106"/>
                </c:manualLayout>
              </c:layout>
              <c:tx>
                <c:rich>
                  <a:bodyPr/>
                  <a:lstStyle/>
                  <a:p>
                    <a:r>
                      <a:rPr lang="en-US"/>
                      <a:t>5.9%</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3E6-4F67-947C-9B1B39C0A676}"/>
                </c:ext>
              </c:extLst>
            </c:dLbl>
            <c:dLbl>
              <c:idx val="2"/>
              <c:tx>
                <c:rich>
                  <a:bodyPr/>
                  <a:lstStyle/>
                  <a:p>
                    <a:r>
                      <a:rPr lang="en-US"/>
                      <a:t>21.6%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3E6-4F67-947C-9B1B39C0A676}"/>
                </c:ext>
              </c:extLst>
            </c:dLbl>
            <c:dLbl>
              <c:idx val="3"/>
              <c:tx>
                <c:rich>
                  <a:bodyPr/>
                  <a:lstStyle/>
                  <a:p>
                    <a:r>
                      <a:rPr lang="en-US"/>
                      <a:t>28.4%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3E6-4F67-947C-9B1B39C0A676}"/>
                </c:ext>
              </c:extLst>
            </c:dLbl>
            <c:dLbl>
              <c:idx val="4"/>
              <c:tx>
                <c:rich>
                  <a:bodyPr/>
                  <a:lstStyle/>
                  <a:p>
                    <a:r>
                      <a:rPr lang="en-US"/>
                      <a:t>41.4%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3E6-4F67-947C-9B1B39C0A676}"/>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13</c:v>
                </c:pt>
                <c:pt idx="1">
                  <c:v>28</c:v>
                </c:pt>
                <c:pt idx="2">
                  <c:v>103</c:v>
                </c:pt>
                <c:pt idx="3">
                  <c:v>135</c:v>
                </c:pt>
                <c:pt idx="4">
                  <c:v>197</c:v>
                </c:pt>
              </c:numCache>
            </c:numRef>
          </c:val>
          <c:extLst>
            <c:ext xmlns:c16="http://schemas.microsoft.com/office/drawing/2014/chart" uri="{C3380CC4-5D6E-409C-BE32-E72D297353CC}">
              <c16:uniqueId val="{0000000A-B3E6-4F67-947C-9B1B39C0A676}"/>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8521-4352-AA6B-224562659D5C}"/>
              </c:ext>
            </c:extLst>
          </c:dPt>
          <c:dPt>
            <c:idx val="1"/>
            <c:bubble3D val="0"/>
            <c:spPr>
              <a:solidFill>
                <a:srgbClr val="507CB6"/>
              </a:solidFill>
            </c:spPr>
            <c:extLst>
              <c:ext xmlns:c16="http://schemas.microsoft.com/office/drawing/2014/chart" uri="{C3380CC4-5D6E-409C-BE32-E72D297353CC}">
                <c16:uniqueId val="{00000003-8521-4352-AA6B-224562659D5C}"/>
              </c:ext>
            </c:extLst>
          </c:dPt>
          <c:dPt>
            <c:idx val="2"/>
            <c:bubble3D val="0"/>
            <c:spPr>
              <a:solidFill>
                <a:srgbClr val="F9BE00"/>
              </a:solidFill>
            </c:spPr>
            <c:extLst>
              <c:ext xmlns:c16="http://schemas.microsoft.com/office/drawing/2014/chart" uri="{C3380CC4-5D6E-409C-BE32-E72D297353CC}">
                <c16:uniqueId val="{00000005-8521-4352-AA6B-224562659D5C}"/>
              </c:ext>
            </c:extLst>
          </c:dPt>
          <c:dPt>
            <c:idx val="3"/>
            <c:bubble3D val="0"/>
            <c:spPr>
              <a:solidFill>
                <a:srgbClr val="6BC8CD"/>
              </a:solidFill>
            </c:spPr>
            <c:extLst>
              <c:ext xmlns:c16="http://schemas.microsoft.com/office/drawing/2014/chart" uri="{C3380CC4-5D6E-409C-BE32-E72D297353CC}">
                <c16:uniqueId val="{00000007-8521-4352-AA6B-224562659D5C}"/>
              </c:ext>
            </c:extLst>
          </c:dPt>
          <c:dPt>
            <c:idx val="4"/>
            <c:bubble3D val="0"/>
            <c:spPr>
              <a:solidFill>
                <a:srgbClr val="FF8B4F"/>
              </a:solidFill>
            </c:spPr>
            <c:extLst>
              <c:ext xmlns:c16="http://schemas.microsoft.com/office/drawing/2014/chart" uri="{C3380CC4-5D6E-409C-BE32-E72D297353CC}">
                <c16:uniqueId val="{00000009-8521-4352-AA6B-224562659D5C}"/>
              </c:ext>
            </c:extLst>
          </c:dPt>
          <c:dLbls>
            <c:dLbl>
              <c:idx val="0"/>
              <c:tx>
                <c:rich>
                  <a:bodyPr/>
                  <a:lstStyle/>
                  <a:p>
                    <a:r>
                      <a:rPr lang="en-US" dirty="0"/>
                      <a:t>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521-4352-AA6B-224562659D5C}"/>
                </c:ext>
              </c:extLst>
            </c:dLbl>
            <c:dLbl>
              <c:idx val="1"/>
              <c:layout>
                <c:manualLayout>
                  <c:x val="-4.4027178279552041E-2"/>
                  <c:y val="0.1027309230871392"/>
                </c:manualLayout>
              </c:layout>
              <c:tx>
                <c:rich>
                  <a:bodyPr/>
                  <a:lstStyle/>
                  <a:p>
                    <a:r>
                      <a:rPr lang="en-US"/>
                      <a:t>4.4%</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521-4352-AA6B-224562659D5C}"/>
                </c:ext>
              </c:extLst>
            </c:dLbl>
            <c:dLbl>
              <c:idx val="2"/>
              <c:tx>
                <c:rich>
                  <a:bodyPr/>
                  <a:lstStyle/>
                  <a:p>
                    <a:r>
                      <a:rPr lang="en-US"/>
                      <a:t>20.9%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521-4352-AA6B-224562659D5C}"/>
                </c:ext>
              </c:extLst>
            </c:dLbl>
            <c:dLbl>
              <c:idx val="3"/>
              <c:tx>
                <c:rich>
                  <a:bodyPr/>
                  <a:lstStyle/>
                  <a:p>
                    <a:r>
                      <a:rPr lang="en-US"/>
                      <a:t>30%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521-4352-AA6B-224562659D5C}"/>
                </c:ext>
              </c:extLst>
            </c:dLbl>
            <c:dLbl>
              <c:idx val="4"/>
              <c:tx>
                <c:rich>
                  <a:bodyPr/>
                  <a:lstStyle/>
                  <a:p>
                    <a:r>
                      <a:rPr lang="en-US"/>
                      <a:t>41.2%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521-4352-AA6B-224562659D5C}"/>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16</c:v>
                </c:pt>
                <c:pt idx="1">
                  <c:v>21</c:v>
                </c:pt>
                <c:pt idx="2">
                  <c:v>99</c:v>
                </c:pt>
                <c:pt idx="3">
                  <c:v>142</c:v>
                </c:pt>
                <c:pt idx="4">
                  <c:v>195</c:v>
                </c:pt>
              </c:numCache>
            </c:numRef>
          </c:val>
          <c:extLst>
            <c:ext xmlns:c16="http://schemas.microsoft.com/office/drawing/2014/chart" uri="{C3380CC4-5D6E-409C-BE32-E72D297353CC}">
              <c16:uniqueId val="{0000000A-8521-4352-AA6B-224562659D5C}"/>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4ECB-4CB1-B21A-8F8350BFA0F6}"/>
              </c:ext>
            </c:extLst>
          </c:dPt>
          <c:dPt>
            <c:idx val="1"/>
            <c:bubble3D val="0"/>
            <c:spPr>
              <a:solidFill>
                <a:srgbClr val="507CB6"/>
              </a:solidFill>
            </c:spPr>
            <c:extLst>
              <c:ext xmlns:c16="http://schemas.microsoft.com/office/drawing/2014/chart" uri="{C3380CC4-5D6E-409C-BE32-E72D297353CC}">
                <c16:uniqueId val="{00000003-4ECB-4CB1-B21A-8F8350BFA0F6}"/>
              </c:ext>
            </c:extLst>
          </c:dPt>
          <c:dPt>
            <c:idx val="2"/>
            <c:bubble3D val="0"/>
            <c:spPr>
              <a:solidFill>
                <a:srgbClr val="F9BE00"/>
              </a:solidFill>
            </c:spPr>
            <c:extLst>
              <c:ext xmlns:c16="http://schemas.microsoft.com/office/drawing/2014/chart" uri="{C3380CC4-5D6E-409C-BE32-E72D297353CC}">
                <c16:uniqueId val="{00000005-4ECB-4CB1-B21A-8F8350BFA0F6}"/>
              </c:ext>
            </c:extLst>
          </c:dPt>
          <c:dPt>
            <c:idx val="3"/>
            <c:bubble3D val="0"/>
            <c:spPr>
              <a:solidFill>
                <a:srgbClr val="6BC8CD"/>
              </a:solidFill>
            </c:spPr>
            <c:extLst>
              <c:ext xmlns:c16="http://schemas.microsoft.com/office/drawing/2014/chart" uri="{C3380CC4-5D6E-409C-BE32-E72D297353CC}">
                <c16:uniqueId val="{00000007-4ECB-4CB1-B21A-8F8350BFA0F6}"/>
              </c:ext>
            </c:extLst>
          </c:dPt>
          <c:dPt>
            <c:idx val="4"/>
            <c:bubble3D val="0"/>
            <c:spPr>
              <a:solidFill>
                <a:srgbClr val="FF8B4F"/>
              </a:solidFill>
            </c:spPr>
            <c:extLst>
              <c:ext xmlns:c16="http://schemas.microsoft.com/office/drawing/2014/chart" uri="{C3380CC4-5D6E-409C-BE32-E72D297353CC}">
                <c16:uniqueId val="{00000009-4ECB-4CB1-B21A-8F8350BFA0F6}"/>
              </c:ext>
            </c:extLst>
          </c:dPt>
          <c:dLbls>
            <c:dLbl>
              <c:idx val="0"/>
              <c:tx>
                <c:rich>
                  <a:bodyPr/>
                  <a:lstStyle/>
                  <a:p>
                    <a:r>
                      <a:rPr lang="en-US"/>
                      <a:t>13.9%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ECB-4CB1-B21A-8F8350BFA0F6}"/>
                </c:ext>
              </c:extLst>
            </c:dLbl>
            <c:dLbl>
              <c:idx val="1"/>
              <c:tx>
                <c:rich>
                  <a:bodyPr/>
                  <a:lstStyle/>
                  <a:p>
                    <a:r>
                      <a:rPr lang="en-US"/>
                      <a:t>14.7%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ECB-4CB1-B21A-8F8350BFA0F6}"/>
                </c:ext>
              </c:extLst>
            </c:dLbl>
            <c:dLbl>
              <c:idx val="2"/>
              <c:tx>
                <c:rich>
                  <a:bodyPr/>
                  <a:lstStyle/>
                  <a:p>
                    <a:r>
                      <a:rPr lang="en-US"/>
                      <a:t>28.4%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ECB-4CB1-B21A-8F8350BFA0F6}"/>
                </c:ext>
              </c:extLst>
            </c:dLbl>
            <c:dLbl>
              <c:idx val="3"/>
              <c:tx>
                <c:rich>
                  <a:bodyPr/>
                  <a:lstStyle/>
                  <a:p>
                    <a:r>
                      <a:rPr lang="en-US"/>
                      <a:t>22.1%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ECB-4CB1-B21A-8F8350BFA0F6}"/>
                </c:ext>
              </c:extLst>
            </c:dLbl>
            <c:dLbl>
              <c:idx val="4"/>
              <c:tx>
                <c:rich>
                  <a:bodyPr/>
                  <a:lstStyle/>
                  <a:p>
                    <a:r>
                      <a:rPr lang="en-US"/>
                      <a:t>21%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4ECB-4CB1-B21A-8F8350BFA0F6}"/>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66</c:v>
                </c:pt>
                <c:pt idx="1">
                  <c:v>70</c:v>
                </c:pt>
                <c:pt idx="2">
                  <c:v>135</c:v>
                </c:pt>
                <c:pt idx="3">
                  <c:v>105</c:v>
                </c:pt>
                <c:pt idx="4">
                  <c:v>100</c:v>
                </c:pt>
              </c:numCache>
            </c:numRef>
          </c:val>
          <c:extLst>
            <c:ext xmlns:c16="http://schemas.microsoft.com/office/drawing/2014/chart" uri="{C3380CC4-5D6E-409C-BE32-E72D297353CC}">
              <c16:uniqueId val="{0000000A-4ECB-4CB1-B21A-8F8350BFA0F6}"/>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1713-49E7-BEE8-AEF8CF59B8AE}"/>
              </c:ext>
            </c:extLst>
          </c:dPt>
          <c:dPt>
            <c:idx val="1"/>
            <c:bubble3D val="0"/>
            <c:spPr>
              <a:solidFill>
                <a:srgbClr val="507CB6"/>
              </a:solidFill>
            </c:spPr>
            <c:extLst>
              <c:ext xmlns:c16="http://schemas.microsoft.com/office/drawing/2014/chart" uri="{C3380CC4-5D6E-409C-BE32-E72D297353CC}">
                <c16:uniqueId val="{00000003-1713-49E7-BEE8-AEF8CF59B8AE}"/>
              </c:ext>
            </c:extLst>
          </c:dPt>
          <c:dPt>
            <c:idx val="2"/>
            <c:bubble3D val="0"/>
            <c:spPr>
              <a:solidFill>
                <a:srgbClr val="F9BE00"/>
              </a:solidFill>
            </c:spPr>
            <c:extLst>
              <c:ext xmlns:c16="http://schemas.microsoft.com/office/drawing/2014/chart" uri="{C3380CC4-5D6E-409C-BE32-E72D297353CC}">
                <c16:uniqueId val="{00000005-1713-49E7-BEE8-AEF8CF59B8AE}"/>
              </c:ext>
            </c:extLst>
          </c:dPt>
          <c:dPt>
            <c:idx val="3"/>
            <c:bubble3D val="0"/>
            <c:spPr>
              <a:solidFill>
                <a:srgbClr val="6BC8CD"/>
              </a:solidFill>
            </c:spPr>
            <c:extLst>
              <c:ext xmlns:c16="http://schemas.microsoft.com/office/drawing/2014/chart" uri="{C3380CC4-5D6E-409C-BE32-E72D297353CC}">
                <c16:uniqueId val="{00000007-1713-49E7-BEE8-AEF8CF59B8AE}"/>
              </c:ext>
            </c:extLst>
          </c:dPt>
          <c:dPt>
            <c:idx val="4"/>
            <c:bubble3D val="0"/>
            <c:spPr>
              <a:solidFill>
                <a:srgbClr val="FF8B4F"/>
              </a:solidFill>
            </c:spPr>
            <c:extLst>
              <c:ext xmlns:c16="http://schemas.microsoft.com/office/drawing/2014/chart" uri="{C3380CC4-5D6E-409C-BE32-E72D297353CC}">
                <c16:uniqueId val="{00000009-1713-49E7-BEE8-AEF8CF59B8AE}"/>
              </c:ext>
            </c:extLst>
          </c:dPt>
          <c:dLbls>
            <c:dLbl>
              <c:idx val="0"/>
              <c:tx>
                <c:rich>
                  <a:bodyPr/>
                  <a:lstStyle/>
                  <a:p>
                    <a:r>
                      <a:rPr lang="en-US"/>
                      <a:t>10.1%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713-49E7-BEE8-AEF8CF59B8AE}"/>
                </c:ext>
              </c:extLst>
            </c:dLbl>
            <c:dLbl>
              <c:idx val="1"/>
              <c:tx>
                <c:rich>
                  <a:bodyPr/>
                  <a:lstStyle/>
                  <a:p>
                    <a:r>
                      <a:rPr lang="en-US"/>
                      <a:t>11.6%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713-49E7-BEE8-AEF8CF59B8AE}"/>
                </c:ext>
              </c:extLst>
            </c:dLbl>
            <c:dLbl>
              <c:idx val="2"/>
              <c:tx>
                <c:rich>
                  <a:bodyPr/>
                  <a:lstStyle/>
                  <a:p>
                    <a:r>
                      <a:rPr lang="en-US"/>
                      <a:t>28.1%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713-49E7-BEE8-AEF8CF59B8AE}"/>
                </c:ext>
              </c:extLst>
            </c:dLbl>
            <c:dLbl>
              <c:idx val="3"/>
              <c:tx>
                <c:rich>
                  <a:bodyPr/>
                  <a:lstStyle/>
                  <a:p>
                    <a:r>
                      <a:rPr lang="en-US"/>
                      <a:t>27.2%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713-49E7-BEE8-AEF8CF59B8AE}"/>
                </c:ext>
              </c:extLst>
            </c:dLbl>
            <c:dLbl>
              <c:idx val="4"/>
              <c:tx>
                <c:rich>
                  <a:bodyPr/>
                  <a:lstStyle/>
                  <a:p>
                    <a:r>
                      <a:rPr lang="en-US"/>
                      <a:t>23%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713-49E7-BEE8-AEF8CF59B8AE}"/>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48</c:v>
                </c:pt>
                <c:pt idx="1">
                  <c:v>55</c:v>
                </c:pt>
                <c:pt idx="2">
                  <c:v>133</c:v>
                </c:pt>
                <c:pt idx="3">
                  <c:v>129</c:v>
                </c:pt>
                <c:pt idx="4">
                  <c:v>109</c:v>
                </c:pt>
              </c:numCache>
            </c:numRef>
          </c:val>
          <c:extLst>
            <c:ext xmlns:c16="http://schemas.microsoft.com/office/drawing/2014/chart" uri="{C3380CC4-5D6E-409C-BE32-E72D297353CC}">
              <c16:uniqueId val="{0000000A-1713-49E7-BEE8-AEF8CF59B8AE}"/>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36A1-45B1-884A-C888DD7758CD}"/>
              </c:ext>
            </c:extLst>
          </c:dPt>
          <c:dPt>
            <c:idx val="1"/>
            <c:bubble3D val="0"/>
            <c:spPr>
              <a:solidFill>
                <a:srgbClr val="507CB6"/>
              </a:solidFill>
            </c:spPr>
            <c:extLst>
              <c:ext xmlns:c16="http://schemas.microsoft.com/office/drawing/2014/chart" uri="{C3380CC4-5D6E-409C-BE32-E72D297353CC}">
                <c16:uniqueId val="{00000003-36A1-45B1-884A-C888DD7758CD}"/>
              </c:ext>
            </c:extLst>
          </c:dPt>
          <c:dPt>
            <c:idx val="2"/>
            <c:bubble3D val="0"/>
            <c:spPr>
              <a:solidFill>
                <a:srgbClr val="F9BE00"/>
              </a:solidFill>
            </c:spPr>
            <c:extLst>
              <c:ext xmlns:c16="http://schemas.microsoft.com/office/drawing/2014/chart" uri="{C3380CC4-5D6E-409C-BE32-E72D297353CC}">
                <c16:uniqueId val="{00000005-36A1-45B1-884A-C888DD7758CD}"/>
              </c:ext>
            </c:extLst>
          </c:dPt>
          <c:dPt>
            <c:idx val="3"/>
            <c:bubble3D val="0"/>
            <c:spPr>
              <a:solidFill>
                <a:srgbClr val="6BC8CD"/>
              </a:solidFill>
            </c:spPr>
            <c:extLst>
              <c:ext xmlns:c16="http://schemas.microsoft.com/office/drawing/2014/chart" uri="{C3380CC4-5D6E-409C-BE32-E72D297353CC}">
                <c16:uniqueId val="{00000007-36A1-45B1-884A-C888DD7758CD}"/>
              </c:ext>
            </c:extLst>
          </c:dPt>
          <c:dPt>
            <c:idx val="4"/>
            <c:bubble3D val="0"/>
            <c:spPr>
              <a:solidFill>
                <a:srgbClr val="FF8B4F"/>
              </a:solidFill>
            </c:spPr>
            <c:extLst>
              <c:ext xmlns:c16="http://schemas.microsoft.com/office/drawing/2014/chart" uri="{C3380CC4-5D6E-409C-BE32-E72D297353CC}">
                <c16:uniqueId val="{00000009-36A1-45B1-884A-C888DD7758CD}"/>
              </c:ext>
            </c:extLst>
          </c:dPt>
          <c:dLbls>
            <c:dLbl>
              <c:idx val="0"/>
              <c:tx>
                <c:rich>
                  <a:bodyPr/>
                  <a:lstStyle/>
                  <a:p>
                    <a:r>
                      <a:rPr lang="en-US"/>
                      <a:t>10.1%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6A1-45B1-884A-C888DD7758CD}"/>
                </c:ext>
              </c:extLst>
            </c:dLbl>
            <c:dLbl>
              <c:idx val="1"/>
              <c:tx>
                <c:rich>
                  <a:bodyPr/>
                  <a:lstStyle/>
                  <a:p>
                    <a:r>
                      <a:rPr lang="en-US"/>
                      <a:t>11.8%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6A1-45B1-884A-C888DD7758CD}"/>
                </c:ext>
              </c:extLst>
            </c:dLbl>
            <c:dLbl>
              <c:idx val="2"/>
              <c:tx>
                <c:rich>
                  <a:bodyPr/>
                  <a:lstStyle/>
                  <a:p>
                    <a:r>
                      <a:rPr lang="en-US"/>
                      <a:t>31.4%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6A1-45B1-884A-C888DD7758CD}"/>
                </c:ext>
              </c:extLst>
            </c:dLbl>
            <c:dLbl>
              <c:idx val="3"/>
              <c:tx>
                <c:rich>
                  <a:bodyPr/>
                  <a:lstStyle/>
                  <a:p>
                    <a:r>
                      <a:rPr lang="en-US"/>
                      <a:t>26.5%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6A1-45B1-884A-C888DD7758CD}"/>
                </c:ext>
              </c:extLst>
            </c:dLbl>
            <c:dLbl>
              <c:idx val="4"/>
              <c:tx>
                <c:rich>
                  <a:bodyPr/>
                  <a:lstStyle/>
                  <a:p>
                    <a:r>
                      <a:rPr lang="en-US"/>
                      <a:t>20.2%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6A1-45B1-884A-C888DD7758CD}"/>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48</c:v>
                </c:pt>
                <c:pt idx="1">
                  <c:v>56</c:v>
                </c:pt>
                <c:pt idx="2">
                  <c:v>149</c:v>
                </c:pt>
                <c:pt idx="3">
                  <c:v>126</c:v>
                </c:pt>
                <c:pt idx="4">
                  <c:v>96</c:v>
                </c:pt>
              </c:numCache>
            </c:numRef>
          </c:val>
          <c:extLst>
            <c:ext xmlns:c16="http://schemas.microsoft.com/office/drawing/2014/chart" uri="{C3380CC4-5D6E-409C-BE32-E72D297353CC}">
              <c16:uniqueId val="{0000000A-36A1-45B1-884A-C888DD7758CD}"/>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8AD1-4A5C-B5CB-4833C9564C5B}"/>
              </c:ext>
            </c:extLst>
          </c:dPt>
          <c:dPt>
            <c:idx val="1"/>
            <c:bubble3D val="0"/>
            <c:spPr>
              <a:solidFill>
                <a:srgbClr val="507CB6"/>
              </a:solidFill>
            </c:spPr>
            <c:extLst>
              <c:ext xmlns:c16="http://schemas.microsoft.com/office/drawing/2014/chart" uri="{C3380CC4-5D6E-409C-BE32-E72D297353CC}">
                <c16:uniqueId val="{00000003-8AD1-4A5C-B5CB-4833C9564C5B}"/>
              </c:ext>
            </c:extLst>
          </c:dPt>
          <c:dPt>
            <c:idx val="2"/>
            <c:bubble3D val="0"/>
            <c:spPr>
              <a:solidFill>
                <a:srgbClr val="F9BE00"/>
              </a:solidFill>
            </c:spPr>
            <c:extLst>
              <c:ext xmlns:c16="http://schemas.microsoft.com/office/drawing/2014/chart" uri="{C3380CC4-5D6E-409C-BE32-E72D297353CC}">
                <c16:uniqueId val="{00000005-8AD1-4A5C-B5CB-4833C9564C5B}"/>
              </c:ext>
            </c:extLst>
          </c:dPt>
          <c:dPt>
            <c:idx val="3"/>
            <c:bubble3D val="0"/>
            <c:spPr>
              <a:solidFill>
                <a:srgbClr val="6BC8CD"/>
              </a:solidFill>
            </c:spPr>
            <c:extLst>
              <c:ext xmlns:c16="http://schemas.microsoft.com/office/drawing/2014/chart" uri="{C3380CC4-5D6E-409C-BE32-E72D297353CC}">
                <c16:uniqueId val="{00000007-8AD1-4A5C-B5CB-4833C9564C5B}"/>
              </c:ext>
            </c:extLst>
          </c:dPt>
          <c:dPt>
            <c:idx val="4"/>
            <c:bubble3D val="0"/>
            <c:spPr>
              <a:solidFill>
                <a:srgbClr val="FF8B4F"/>
              </a:solidFill>
            </c:spPr>
            <c:extLst>
              <c:ext xmlns:c16="http://schemas.microsoft.com/office/drawing/2014/chart" uri="{C3380CC4-5D6E-409C-BE32-E72D297353CC}">
                <c16:uniqueId val="{00000009-8AD1-4A5C-B5CB-4833C9564C5B}"/>
              </c:ext>
            </c:extLst>
          </c:dPt>
          <c:dLbls>
            <c:dLbl>
              <c:idx val="0"/>
              <c:layout>
                <c:manualLayout>
                  <c:x val="-2.6155657705020534E-2"/>
                  <c:y val="3.9271081388607985E-2"/>
                </c:manualLayout>
              </c:layout>
              <c:tx>
                <c:rich>
                  <a:bodyPr/>
                  <a:lstStyle/>
                  <a:p>
                    <a:r>
                      <a:rPr lang="en-US"/>
                      <a:t>5.1%</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AD1-4A5C-B5CB-4833C9564C5B}"/>
                </c:ext>
              </c:extLst>
            </c:dLbl>
            <c:dLbl>
              <c:idx val="1"/>
              <c:tx>
                <c:rich>
                  <a:bodyPr/>
                  <a:lstStyle/>
                  <a:p>
                    <a:r>
                      <a:rPr lang="en-US"/>
                      <a:t>8.2%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AD1-4A5C-B5CB-4833C9564C5B}"/>
                </c:ext>
              </c:extLst>
            </c:dLbl>
            <c:dLbl>
              <c:idx val="2"/>
              <c:tx>
                <c:rich>
                  <a:bodyPr/>
                  <a:lstStyle/>
                  <a:p>
                    <a:r>
                      <a:rPr lang="en-US"/>
                      <a:t>16.6%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AD1-4A5C-B5CB-4833C9564C5B}"/>
                </c:ext>
              </c:extLst>
            </c:dLbl>
            <c:dLbl>
              <c:idx val="3"/>
              <c:tx>
                <c:rich>
                  <a:bodyPr/>
                  <a:lstStyle/>
                  <a:p>
                    <a:r>
                      <a:rPr lang="en-US"/>
                      <a:t>27.2%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AD1-4A5C-B5CB-4833C9564C5B}"/>
                </c:ext>
              </c:extLst>
            </c:dLbl>
            <c:dLbl>
              <c:idx val="4"/>
              <c:tx>
                <c:rich>
                  <a:bodyPr/>
                  <a:lstStyle/>
                  <a:p>
                    <a:r>
                      <a:rPr lang="en-US"/>
                      <a:t>43%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AD1-4A5C-B5CB-4833C9564C5B}"/>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24</c:v>
                </c:pt>
                <c:pt idx="1">
                  <c:v>39</c:v>
                </c:pt>
                <c:pt idx="2">
                  <c:v>79</c:v>
                </c:pt>
                <c:pt idx="3">
                  <c:v>129</c:v>
                </c:pt>
                <c:pt idx="4">
                  <c:v>204</c:v>
                </c:pt>
              </c:numCache>
            </c:numRef>
          </c:val>
          <c:extLst>
            <c:ext xmlns:c16="http://schemas.microsoft.com/office/drawing/2014/chart" uri="{C3380CC4-5D6E-409C-BE32-E72D297353CC}">
              <c16:uniqueId val="{0000000A-8AD1-4A5C-B5CB-4833C9564C5B}"/>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1AE1-455E-847B-33BD873CC3B5}"/>
              </c:ext>
            </c:extLst>
          </c:dPt>
          <c:dPt>
            <c:idx val="1"/>
            <c:bubble3D val="0"/>
            <c:spPr>
              <a:solidFill>
                <a:srgbClr val="507CB6"/>
              </a:solidFill>
            </c:spPr>
            <c:extLst>
              <c:ext xmlns:c16="http://schemas.microsoft.com/office/drawing/2014/chart" uri="{C3380CC4-5D6E-409C-BE32-E72D297353CC}">
                <c16:uniqueId val="{00000003-1AE1-455E-847B-33BD873CC3B5}"/>
              </c:ext>
            </c:extLst>
          </c:dPt>
          <c:dPt>
            <c:idx val="2"/>
            <c:bubble3D val="0"/>
            <c:spPr>
              <a:solidFill>
                <a:srgbClr val="F9BE00"/>
              </a:solidFill>
            </c:spPr>
            <c:extLst>
              <c:ext xmlns:c16="http://schemas.microsoft.com/office/drawing/2014/chart" uri="{C3380CC4-5D6E-409C-BE32-E72D297353CC}">
                <c16:uniqueId val="{00000005-1AE1-455E-847B-33BD873CC3B5}"/>
              </c:ext>
            </c:extLst>
          </c:dPt>
          <c:dPt>
            <c:idx val="3"/>
            <c:bubble3D val="0"/>
            <c:spPr>
              <a:solidFill>
                <a:srgbClr val="6BC8CD"/>
              </a:solidFill>
            </c:spPr>
            <c:extLst>
              <c:ext xmlns:c16="http://schemas.microsoft.com/office/drawing/2014/chart" uri="{C3380CC4-5D6E-409C-BE32-E72D297353CC}">
                <c16:uniqueId val="{00000007-1AE1-455E-847B-33BD873CC3B5}"/>
              </c:ext>
            </c:extLst>
          </c:dPt>
          <c:dPt>
            <c:idx val="4"/>
            <c:bubble3D val="0"/>
            <c:spPr>
              <a:solidFill>
                <a:srgbClr val="FF8B4F"/>
              </a:solidFill>
            </c:spPr>
            <c:extLst>
              <c:ext xmlns:c16="http://schemas.microsoft.com/office/drawing/2014/chart" uri="{C3380CC4-5D6E-409C-BE32-E72D297353CC}">
                <c16:uniqueId val="{00000009-1AE1-455E-847B-33BD873CC3B5}"/>
              </c:ext>
            </c:extLst>
          </c:dPt>
          <c:dLbls>
            <c:dLbl>
              <c:idx val="0"/>
              <c:tx>
                <c:rich>
                  <a:bodyPr/>
                  <a:lstStyle/>
                  <a:p>
                    <a:r>
                      <a:rPr lang="en-US"/>
                      <a:t>1.3%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AE1-455E-847B-33BD873CC3B5}"/>
                </c:ext>
              </c:extLst>
            </c:dLbl>
            <c:dLbl>
              <c:idx val="1"/>
              <c:layout>
                <c:manualLayout>
                  <c:x val="-1.0229361920831676E-2"/>
                  <c:y val="7.1363427367734433E-2"/>
                </c:manualLayout>
              </c:layout>
              <c:tx>
                <c:rich>
                  <a:bodyPr/>
                  <a:lstStyle/>
                  <a:p>
                    <a:r>
                      <a:rPr lang="en-US"/>
                      <a:t>2.6%</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AE1-455E-847B-33BD873CC3B5}"/>
                </c:ext>
              </c:extLst>
            </c:dLbl>
            <c:dLbl>
              <c:idx val="2"/>
              <c:layout>
                <c:manualLayout>
                  <c:x val="-6.2485524049759759E-2"/>
                  <c:y val="0.19980510017755607"/>
                </c:manualLayout>
              </c:layout>
              <c:tx>
                <c:rich>
                  <a:bodyPr/>
                  <a:lstStyle/>
                  <a:p>
                    <a:r>
                      <a:rPr lang="en-US"/>
                      <a:t>10%</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AE1-455E-847B-33BD873CC3B5}"/>
                </c:ext>
              </c:extLst>
            </c:dLbl>
            <c:dLbl>
              <c:idx val="3"/>
              <c:tx>
                <c:rich>
                  <a:bodyPr/>
                  <a:lstStyle/>
                  <a:p>
                    <a:r>
                      <a:rPr lang="en-US"/>
                      <a:t>29.2%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AE1-455E-847B-33BD873CC3B5}"/>
                </c:ext>
              </c:extLst>
            </c:dLbl>
            <c:dLbl>
              <c:idx val="4"/>
              <c:tx>
                <c:rich>
                  <a:bodyPr/>
                  <a:lstStyle/>
                  <a:p>
                    <a:r>
                      <a:rPr lang="en-US"/>
                      <a:t>56.9%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AE1-455E-847B-33BD873CC3B5}"/>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6</c:v>
                </c:pt>
                <c:pt idx="1">
                  <c:v>12</c:v>
                </c:pt>
                <c:pt idx="2">
                  <c:v>47</c:v>
                </c:pt>
                <c:pt idx="3">
                  <c:v>137</c:v>
                </c:pt>
                <c:pt idx="4">
                  <c:v>267</c:v>
                </c:pt>
              </c:numCache>
            </c:numRef>
          </c:val>
          <c:extLst>
            <c:ext xmlns:c16="http://schemas.microsoft.com/office/drawing/2014/chart" uri="{C3380CC4-5D6E-409C-BE32-E72D297353CC}">
              <c16:uniqueId val="{0000000A-1AE1-455E-847B-33BD873CC3B5}"/>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8A6F-4881-B01F-EECC7B0C1A03}"/>
              </c:ext>
            </c:extLst>
          </c:dPt>
          <c:dPt>
            <c:idx val="1"/>
            <c:bubble3D val="0"/>
            <c:spPr>
              <a:solidFill>
                <a:srgbClr val="507CB6"/>
              </a:solidFill>
            </c:spPr>
            <c:extLst>
              <c:ext xmlns:c16="http://schemas.microsoft.com/office/drawing/2014/chart" uri="{C3380CC4-5D6E-409C-BE32-E72D297353CC}">
                <c16:uniqueId val="{00000003-8A6F-4881-B01F-EECC7B0C1A03}"/>
              </c:ext>
            </c:extLst>
          </c:dPt>
          <c:dPt>
            <c:idx val="2"/>
            <c:bubble3D val="0"/>
            <c:spPr>
              <a:solidFill>
                <a:srgbClr val="F9BE00"/>
              </a:solidFill>
            </c:spPr>
            <c:extLst>
              <c:ext xmlns:c16="http://schemas.microsoft.com/office/drawing/2014/chart" uri="{C3380CC4-5D6E-409C-BE32-E72D297353CC}">
                <c16:uniqueId val="{00000005-8A6F-4881-B01F-EECC7B0C1A03}"/>
              </c:ext>
            </c:extLst>
          </c:dPt>
          <c:dPt>
            <c:idx val="3"/>
            <c:bubble3D val="0"/>
            <c:spPr>
              <a:solidFill>
                <a:srgbClr val="6BC8CD"/>
              </a:solidFill>
            </c:spPr>
            <c:extLst>
              <c:ext xmlns:c16="http://schemas.microsoft.com/office/drawing/2014/chart" uri="{C3380CC4-5D6E-409C-BE32-E72D297353CC}">
                <c16:uniqueId val="{00000007-8A6F-4881-B01F-EECC7B0C1A03}"/>
              </c:ext>
            </c:extLst>
          </c:dPt>
          <c:dPt>
            <c:idx val="4"/>
            <c:bubble3D val="0"/>
            <c:spPr>
              <a:solidFill>
                <a:srgbClr val="FF8B4F"/>
              </a:solidFill>
            </c:spPr>
            <c:extLst>
              <c:ext xmlns:c16="http://schemas.microsoft.com/office/drawing/2014/chart" uri="{C3380CC4-5D6E-409C-BE32-E72D297353CC}">
                <c16:uniqueId val="{00000009-8A6F-4881-B01F-EECC7B0C1A03}"/>
              </c:ext>
            </c:extLst>
          </c:dPt>
          <c:dLbls>
            <c:dLbl>
              <c:idx val="0"/>
              <c:layout>
                <c:manualLayout>
                  <c:x val="-1.7531599186531969E-2"/>
                  <c:y val="0.10256757260340604"/>
                </c:manualLayout>
              </c:layout>
              <c:tx>
                <c:rich>
                  <a:bodyPr/>
                  <a:lstStyle/>
                  <a:p>
                    <a:r>
                      <a:rPr lang="en-US"/>
                      <a:t>4.3%</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A6F-4881-B01F-EECC7B0C1A03}"/>
                </c:ext>
              </c:extLst>
            </c:dLbl>
            <c:dLbl>
              <c:idx val="1"/>
              <c:tx>
                <c:rich>
                  <a:bodyPr/>
                  <a:lstStyle/>
                  <a:p>
                    <a:r>
                      <a:rPr lang="en-US"/>
                      <a:t>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A6F-4881-B01F-EECC7B0C1A03}"/>
                </c:ext>
              </c:extLst>
            </c:dLbl>
            <c:dLbl>
              <c:idx val="2"/>
              <c:tx>
                <c:rich>
                  <a:bodyPr/>
                  <a:lstStyle/>
                  <a:p>
                    <a:r>
                      <a:rPr lang="en-US"/>
                      <a:t>16.4%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A6F-4881-B01F-EECC7B0C1A03}"/>
                </c:ext>
              </c:extLst>
            </c:dLbl>
            <c:dLbl>
              <c:idx val="3"/>
              <c:tx>
                <c:rich>
                  <a:bodyPr/>
                  <a:lstStyle/>
                  <a:p>
                    <a:r>
                      <a:rPr lang="en-US"/>
                      <a:t>26.6%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A6F-4881-B01F-EECC7B0C1A03}"/>
                </c:ext>
              </c:extLst>
            </c:dLbl>
            <c:dLbl>
              <c:idx val="4"/>
              <c:tx>
                <c:rich>
                  <a:bodyPr/>
                  <a:lstStyle/>
                  <a:p>
                    <a:r>
                      <a:rPr lang="en-US"/>
                      <a:t>46.8%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8A6F-4881-B01F-EECC7B0C1A03}"/>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20</c:v>
                </c:pt>
                <c:pt idx="1">
                  <c:v>28</c:v>
                </c:pt>
                <c:pt idx="2">
                  <c:v>77</c:v>
                </c:pt>
                <c:pt idx="3">
                  <c:v>125</c:v>
                </c:pt>
                <c:pt idx="4">
                  <c:v>220</c:v>
                </c:pt>
              </c:numCache>
            </c:numRef>
          </c:val>
          <c:extLst>
            <c:ext xmlns:c16="http://schemas.microsoft.com/office/drawing/2014/chart" uri="{C3380CC4-5D6E-409C-BE32-E72D297353CC}">
              <c16:uniqueId val="{0000000A-8A6F-4881-B01F-EECC7B0C1A03}"/>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AA34-4CF5-8369-6BDCE9335430}"/>
              </c:ext>
            </c:extLst>
          </c:dPt>
          <c:dPt>
            <c:idx val="1"/>
            <c:bubble3D val="0"/>
            <c:spPr>
              <a:solidFill>
                <a:srgbClr val="507CB6"/>
              </a:solidFill>
            </c:spPr>
            <c:extLst>
              <c:ext xmlns:c16="http://schemas.microsoft.com/office/drawing/2014/chart" uri="{C3380CC4-5D6E-409C-BE32-E72D297353CC}">
                <c16:uniqueId val="{00000003-AA34-4CF5-8369-6BDCE9335430}"/>
              </c:ext>
            </c:extLst>
          </c:dPt>
          <c:dPt>
            <c:idx val="2"/>
            <c:bubble3D val="0"/>
            <c:spPr>
              <a:solidFill>
                <a:srgbClr val="F9BE00"/>
              </a:solidFill>
            </c:spPr>
            <c:extLst>
              <c:ext xmlns:c16="http://schemas.microsoft.com/office/drawing/2014/chart" uri="{C3380CC4-5D6E-409C-BE32-E72D297353CC}">
                <c16:uniqueId val="{00000005-AA34-4CF5-8369-6BDCE9335430}"/>
              </c:ext>
            </c:extLst>
          </c:dPt>
          <c:dPt>
            <c:idx val="3"/>
            <c:bubble3D val="0"/>
            <c:spPr>
              <a:solidFill>
                <a:srgbClr val="6BC8CD"/>
              </a:solidFill>
            </c:spPr>
            <c:extLst>
              <c:ext xmlns:c16="http://schemas.microsoft.com/office/drawing/2014/chart" uri="{C3380CC4-5D6E-409C-BE32-E72D297353CC}">
                <c16:uniqueId val="{00000007-AA34-4CF5-8369-6BDCE9335430}"/>
              </c:ext>
            </c:extLst>
          </c:dPt>
          <c:dPt>
            <c:idx val="4"/>
            <c:bubble3D val="0"/>
            <c:spPr>
              <a:solidFill>
                <a:srgbClr val="FF8B4F"/>
              </a:solidFill>
            </c:spPr>
            <c:extLst>
              <c:ext xmlns:c16="http://schemas.microsoft.com/office/drawing/2014/chart" uri="{C3380CC4-5D6E-409C-BE32-E72D297353CC}">
                <c16:uniqueId val="{00000009-AA34-4CF5-8369-6BDCE9335430}"/>
              </c:ext>
            </c:extLst>
          </c:dPt>
          <c:dLbls>
            <c:dLbl>
              <c:idx val="0"/>
              <c:tx>
                <c:rich>
                  <a:bodyPr/>
                  <a:lstStyle/>
                  <a:p>
                    <a:r>
                      <a:rPr lang="en-US"/>
                      <a:t>11.8%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A34-4CF5-8369-6BDCE9335430}"/>
                </c:ext>
              </c:extLst>
            </c:dLbl>
            <c:dLbl>
              <c:idx val="1"/>
              <c:tx>
                <c:rich>
                  <a:bodyPr/>
                  <a:lstStyle/>
                  <a:p>
                    <a:r>
                      <a:rPr lang="en-US"/>
                      <a:t>10.1%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A34-4CF5-8369-6BDCE9335430}"/>
                </c:ext>
              </c:extLst>
            </c:dLbl>
            <c:dLbl>
              <c:idx val="2"/>
              <c:tx>
                <c:rich>
                  <a:bodyPr/>
                  <a:lstStyle/>
                  <a:p>
                    <a:r>
                      <a:rPr lang="en-US"/>
                      <a:t>27.7%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A34-4CF5-8369-6BDCE9335430}"/>
                </c:ext>
              </c:extLst>
            </c:dLbl>
            <c:dLbl>
              <c:idx val="3"/>
              <c:tx>
                <c:rich>
                  <a:bodyPr/>
                  <a:lstStyle/>
                  <a:p>
                    <a:r>
                      <a:rPr lang="en-US"/>
                      <a:t>19.3%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A34-4CF5-8369-6BDCE9335430}"/>
                </c:ext>
              </c:extLst>
            </c:dLbl>
            <c:dLbl>
              <c:idx val="4"/>
              <c:tx>
                <c:rich>
                  <a:bodyPr/>
                  <a:lstStyle/>
                  <a:p>
                    <a:r>
                      <a:rPr lang="en-US"/>
                      <a:t>31.1%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A34-4CF5-8369-6BDCE9335430}"/>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55</c:v>
                </c:pt>
                <c:pt idx="1">
                  <c:v>47</c:v>
                </c:pt>
                <c:pt idx="2">
                  <c:v>129</c:v>
                </c:pt>
                <c:pt idx="3">
                  <c:v>90</c:v>
                </c:pt>
                <c:pt idx="4">
                  <c:v>145</c:v>
                </c:pt>
              </c:numCache>
            </c:numRef>
          </c:val>
          <c:extLst>
            <c:ext xmlns:c16="http://schemas.microsoft.com/office/drawing/2014/chart" uri="{C3380CC4-5D6E-409C-BE32-E72D297353CC}">
              <c16:uniqueId val="{0000000A-AA34-4CF5-8369-6BDCE9335430}"/>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A151-42B5-9ECF-6476AA689B5F}"/>
              </c:ext>
            </c:extLst>
          </c:dPt>
          <c:dPt>
            <c:idx val="1"/>
            <c:bubble3D val="0"/>
            <c:spPr>
              <a:solidFill>
                <a:srgbClr val="507CB6"/>
              </a:solidFill>
            </c:spPr>
            <c:extLst>
              <c:ext xmlns:c16="http://schemas.microsoft.com/office/drawing/2014/chart" uri="{C3380CC4-5D6E-409C-BE32-E72D297353CC}">
                <c16:uniqueId val="{00000003-A151-42B5-9ECF-6476AA689B5F}"/>
              </c:ext>
            </c:extLst>
          </c:dPt>
          <c:dPt>
            <c:idx val="2"/>
            <c:bubble3D val="0"/>
            <c:spPr>
              <a:solidFill>
                <a:srgbClr val="F9BE00"/>
              </a:solidFill>
            </c:spPr>
            <c:extLst>
              <c:ext xmlns:c16="http://schemas.microsoft.com/office/drawing/2014/chart" uri="{C3380CC4-5D6E-409C-BE32-E72D297353CC}">
                <c16:uniqueId val="{00000005-A151-42B5-9ECF-6476AA689B5F}"/>
              </c:ext>
            </c:extLst>
          </c:dPt>
          <c:dPt>
            <c:idx val="3"/>
            <c:bubble3D val="0"/>
            <c:spPr>
              <a:solidFill>
                <a:srgbClr val="6BC8CD"/>
              </a:solidFill>
            </c:spPr>
            <c:extLst>
              <c:ext xmlns:c16="http://schemas.microsoft.com/office/drawing/2014/chart" uri="{C3380CC4-5D6E-409C-BE32-E72D297353CC}">
                <c16:uniqueId val="{00000007-A151-42B5-9ECF-6476AA689B5F}"/>
              </c:ext>
            </c:extLst>
          </c:dPt>
          <c:dPt>
            <c:idx val="4"/>
            <c:bubble3D val="0"/>
            <c:spPr>
              <a:solidFill>
                <a:srgbClr val="FF8B4F"/>
              </a:solidFill>
            </c:spPr>
            <c:extLst>
              <c:ext xmlns:c16="http://schemas.microsoft.com/office/drawing/2014/chart" uri="{C3380CC4-5D6E-409C-BE32-E72D297353CC}">
                <c16:uniqueId val="{00000009-A151-42B5-9ECF-6476AA689B5F}"/>
              </c:ext>
            </c:extLst>
          </c:dPt>
          <c:dLbls>
            <c:dLbl>
              <c:idx val="0"/>
              <c:layout>
                <c:manualLayout>
                  <c:x val="-2.545081020312839E-2"/>
                  <c:y val="7.2808644855034146E-2"/>
                </c:manualLayout>
              </c:layout>
              <c:tx>
                <c:rich>
                  <a:bodyPr/>
                  <a:lstStyle/>
                  <a:p>
                    <a:r>
                      <a:rPr lang="en-US"/>
                      <a:t>2.3%</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151-42B5-9ECF-6476AA689B5F}"/>
                </c:ext>
              </c:extLst>
            </c:dLbl>
            <c:dLbl>
              <c:idx val="1"/>
              <c:layout>
                <c:manualLayout>
                  <c:x val="-2.7411895133894658E-2"/>
                  <c:y val="7.2792113674004524E-2"/>
                </c:manualLayout>
              </c:layout>
              <c:tx>
                <c:rich>
                  <a:bodyPr/>
                  <a:lstStyle/>
                  <a:p>
                    <a:r>
                      <a:rPr lang="en-US"/>
                      <a:t>4%</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151-42B5-9ECF-6476AA689B5F}"/>
                </c:ext>
              </c:extLst>
            </c:dLbl>
            <c:dLbl>
              <c:idx val="2"/>
              <c:tx>
                <c:rich>
                  <a:bodyPr/>
                  <a:lstStyle/>
                  <a:p>
                    <a:r>
                      <a:rPr lang="en-US" dirty="0"/>
                      <a:t>13.6%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151-42B5-9ECF-6476AA689B5F}"/>
                </c:ext>
              </c:extLst>
            </c:dLbl>
            <c:dLbl>
              <c:idx val="3"/>
              <c:tx>
                <c:rich>
                  <a:bodyPr/>
                  <a:lstStyle/>
                  <a:p>
                    <a:r>
                      <a:rPr lang="en-US"/>
                      <a:t>33.9%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151-42B5-9ECF-6476AA689B5F}"/>
                </c:ext>
              </c:extLst>
            </c:dLbl>
            <c:dLbl>
              <c:idx val="4"/>
              <c:tx>
                <c:rich>
                  <a:bodyPr/>
                  <a:lstStyle/>
                  <a:p>
                    <a:r>
                      <a:rPr lang="en-US"/>
                      <a:t>46.2%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151-42B5-9ECF-6476AA689B5F}"/>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11</c:v>
                </c:pt>
                <c:pt idx="1">
                  <c:v>19</c:v>
                </c:pt>
                <c:pt idx="2">
                  <c:v>64</c:v>
                </c:pt>
                <c:pt idx="3">
                  <c:v>160</c:v>
                </c:pt>
                <c:pt idx="4">
                  <c:v>218</c:v>
                </c:pt>
              </c:numCache>
            </c:numRef>
          </c:val>
          <c:extLst>
            <c:ext xmlns:c16="http://schemas.microsoft.com/office/drawing/2014/chart" uri="{C3380CC4-5D6E-409C-BE32-E72D297353CC}">
              <c16:uniqueId val="{0000000A-A151-42B5-9ECF-6476AA689B5F}"/>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CD67-4602-B2E2-50B6566BB25F}"/>
              </c:ext>
            </c:extLst>
          </c:dPt>
          <c:dPt>
            <c:idx val="1"/>
            <c:bubble3D val="0"/>
            <c:spPr>
              <a:solidFill>
                <a:srgbClr val="507CB6"/>
              </a:solidFill>
            </c:spPr>
            <c:extLst>
              <c:ext xmlns:c16="http://schemas.microsoft.com/office/drawing/2014/chart" uri="{C3380CC4-5D6E-409C-BE32-E72D297353CC}">
                <c16:uniqueId val="{00000003-CD67-4602-B2E2-50B6566BB25F}"/>
              </c:ext>
            </c:extLst>
          </c:dPt>
          <c:dPt>
            <c:idx val="2"/>
            <c:bubble3D val="0"/>
            <c:spPr>
              <a:solidFill>
                <a:srgbClr val="F9BE00"/>
              </a:solidFill>
            </c:spPr>
            <c:extLst>
              <c:ext xmlns:c16="http://schemas.microsoft.com/office/drawing/2014/chart" uri="{C3380CC4-5D6E-409C-BE32-E72D297353CC}">
                <c16:uniqueId val="{00000005-CD67-4602-B2E2-50B6566BB25F}"/>
              </c:ext>
            </c:extLst>
          </c:dPt>
          <c:dPt>
            <c:idx val="3"/>
            <c:bubble3D val="0"/>
            <c:spPr>
              <a:solidFill>
                <a:srgbClr val="6BC8CD"/>
              </a:solidFill>
            </c:spPr>
            <c:extLst>
              <c:ext xmlns:c16="http://schemas.microsoft.com/office/drawing/2014/chart" uri="{C3380CC4-5D6E-409C-BE32-E72D297353CC}">
                <c16:uniqueId val="{00000007-CD67-4602-B2E2-50B6566BB25F}"/>
              </c:ext>
            </c:extLst>
          </c:dPt>
          <c:dPt>
            <c:idx val="4"/>
            <c:bubble3D val="0"/>
            <c:spPr>
              <a:solidFill>
                <a:srgbClr val="FF8B4F"/>
              </a:solidFill>
            </c:spPr>
            <c:extLst>
              <c:ext xmlns:c16="http://schemas.microsoft.com/office/drawing/2014/chart" uri="{C3380CC4-5D6E-409C-BE32-E72D297353CC}">
                <c16:uniqueId val="{00000009-CD67-4602-B2E2-50B6566BB25F}"/>
              </c:ext>
            </c:extLst>
          </c:dPt>
          <c:dLbls>
            <c:dLbl>
              <c:idx val="0"/>
              <c:tx>
                <c:rich>
                  <a:bodyPr/>
                  <a:lstStyle/>
                  <a:p>
                    <a:r>
                      <a:rPr lang="en-US"/>
                      <a:t>11.5%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D67-4602-B2E2-50B6566BB25F}"/>
                </c:ext>
              </c:extLst>
            </c:dLbl>
            <c:dLbl>
              <c:idx val="1"/>
              <c:tx>
                <c:rich>
                  <a:bodyPr/>
                  <a:lstStyle/>
                  <a:p>
                    <a:r>
                      <a:rPr lang="en-US"/>
                      <a:t>8.9%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D67-4602-B2E2-50B6566BB25F}"/>
                </c:ext>
              </c:extLst>
            </c:dLbl>
            <c:dLbl>
              <c:idx val="2"/>
              <c:tx>
                <c:rich>
                  <a:bodyPr/>
                  <a:lstStyle/>
                  <a:p>
                    <a:r>
                      <a:rPr lang="en-US"/>
                      <a:t>20%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D67-4602-B2E2-50B6566BB25F}"/>
                </c:ext>
              </c:extLst>
            </c:dLbl>
            <c:dLbl>
              <c:idx val="3"/>
              <c:tx>
                <c:rich>
                  <a:bodyPr/>
                  <a:lstStyle/>
                  <a:p>
                    <a:r>
                      <a:rPr lang="en-US"/>
                      <a:t>25.4%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D67-4602-B2E2-50B6566BB25F}"/>
                </c:ext>
              </c:extLst>
            </c:dLbl>
            <c:dLbl>
              <c:idx val="4"/>
              <c:tx>
                <c:rich>
                  <a:bodyPr/>
                  <a:lstStyle/>
                  <a:p>
                    <a:r>
                      <a:rPr lang="en-US"/>
                      <a:t>34%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D67-4602-B2E2-50B6566BB25F}"/>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54</c:v>
                </c:pt>
                <c:pt idx="1">
                  <c:v>42</c:v>
                </c:pt>
                <c:pt idx="2">
                  <c:v>94</c:v>
                </c:pt>
                <c:pt idx="3">
                  <c:v>120</c:v>
                </c:pt>
                <c:pt idx="4">
                  <c:v>160</c:v>
                </c:pt>
              </c:numCache>
            </c:numRef>
          </c:val>
          <c:extLst>
            <c:ext xmlns:c16="http://schemas.microsoft.com/office/drawing/2014/chart" uri="{C3380CC4-5D6E-409C-BE32-E72D297353CC}">
              <c16:uniqueId val="{0000000A-CD67-4602-B2E2-50B6566BB25F}"/>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D0E0-4910-96AA-A343862909BE}"/>
              </c:ext>
            </c:extLst>
          </c:dPt>
          <c:dPt>
            <c:idx val="1"/>
            <c:bubble3D val="0"/>
            <c:spPr>
              <a:solidFill>
                <a:srgbClr val="507CB6"/>
              </a:solidFill>
            </c:spPr>
            <c:extLst>
              <c:ext xmlns:c16="http://schemas.microsoft.com/office/drawing/2014/chart" uri="{C3380CC4-5D6E-409C-BE32-E72D297353CC}">
                <c16:uniqueId val="{00000003-D0E0-4910-96AA-A343862909BE}"/>
              </c:ext>
            </c:extLst>
          </c:dPt>
          <c:dPt>
            <c:idx val="2"/>
            <c:bubble3D val="0"/>
            <c:spPr>
              <a:solidFill>
                <a:srgbClr val="F9BE00"/>
              </a:solidFill>
            </c:spPr>
            <c:extLst>
              <c:ext xmlns:c16="http://schemas.microsoft.com/office/drawing/2014/chart" uri="{C3380CC4-5D6E-409C-BE32-E72D297353CC}">
                <c16:uniqueId val="{00000005-D0E0-4910-96AA-A343862909BE}"/>
              </c:ext>
            </c:extLst>
          </c:dPt>
          <c:dPt>
            <c:idx val="3"/>
            <c:bubble3D val="0"/>
            <c:spPr>
              <a:solidFill>
                <a:srgbClr val="6BC8CD"/>
              </a:solidFill>
            </c:spPr>
            <c:extLst>
              <c:ext xmlns:c16="http://schemas.microsoft.com/office/drawing/2014/chart" uri="{C3380CC4-5D6E-409C-BE32-E72D297353CC}">
                <c16:uniqueId val="{00000007-D0E0-4910-96AA-A343862909BE}"/>
              </c:ext>
            </c:extLst>
          </c:dPt>
          <c:dPt>
            <c:idx val="4"/>
            <c:bubble3D val="0"/>
            <c:spPr>
              <a:solidFill>
                <a:srgbClr val="FF8B4F"/>
              </a:solidFill>
            </c:spPr>
            <c:extLst>
              <c:ext xmlns:c16="http://schemas.microsoft.com/office/drawing/2014/chart" uri="{C3380CC4-5D6E-409C-BE32-E72D297353CC}">
                <c16:uniqueId val="{00000009-D0E0-4910-96AA-A343862909BE}"/>
              </c:ext>
            </c:extLst>
          </c:dPt>
          <c:dLbls>
            <c:dLbl>
              <c:idx val="0"/>
              <c:tx>
                <c:rich>
                  <a:bodyPr/>
                  <a:lstStyle/>
                  <a:p>
                    <a:r>
                      <a:rPr lang="en-US"/>
                      <a:t>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0E0-4910-96AA-A343862909BE}"/>
                </c:ext>
              </c:extLst>
            </c:dLbl>
            <c:dLbl>
              <c:idx val="1"/>
              <c:layout>
                <c:manualLayout>
                  <c:x val="-1.3309229730133281E-2"/>
                  <c:y val="3.9551831276602244E-2"/>
                </c:manualLayout>
              </c:layout>
              <c:tx>
                <c:rich>
                  <a:bodyPr/>
                  <a:lstStyle/>
                  <a:p>
                    <a:r>
                      <a:rPr lang="en-US"/>
                      <a:t>2.3%</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0E0-4910-96AA-A343862909BE}"/>
                </c:ext>
              </c:extLst>
            </c:dLbl>
            <c:dLbl>
              <c:idx val="2"/>
              <c:tx>
                <c:rich>
                  <a:bodyPr/>
                  <a:lstStyle/>
                  <a:p>
                    <a:r>
                      <a:rPr lang="en-US"/>
                      <a:t>8.7%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0E0-4910-96AA-A343862909BE}"/>
                </c:ext>
              </c:extLst>
            </c:dLbl>
            <c:dLbl>
              <c:idx val="3"/>
              <c:tx>
                <c:rich>
                  <a:bodyPr/>
                  <a:lstStyle/>
                  <a:p>
                    <a:r>
                      <a:rPr lang="en-US"/>
                      <a:t>27.5%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0E0-4910-96AA-A343862909BE}"/>
                </c:ext>
              </c:extLst>
            </c:dLbl>
            <c:dLbl>
              <c:idx val="4"/>
              <c:tx>
                <c:rich>
                  <a:bodyPr/>
                  <a:lstStyle/>
                  <a:p>
                    <a:r>
                      <a:rPr lang="en-US"/>
                      <a:t>60%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0E0-4910-96AA-A343862909BE}"/>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7</c:v>
                </c:pt>
                <c:pt idx="1">
                  <c:v>11</c:v>
                </c:pt>
                <c:pt idx="2">
                  <c:v>41</c:v>
                </c:pt>
                <c:pt idx="3">
                  <c:v>129</c:v>
                </c:pt>
                <c:pt idx="4">
                  <c:v>282</c:v>
                </c:pt>
              </c:numCache>
            </c:numRef>
          </c:val>
          <c:extLst>
            <c:ext xmlns:c16="http://schemas.microsoft.com/office/drawing/2014/chart" uri="{C3380CC4-5D6E-409C-BE32-E72D297353CC}">
              <c16:uniqueId val="{0000000A-D0E0-4910-96AA-A343862909BE}"/>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3D02-4A75-924C-E7C4D88F1CE8}"/>
              </c:ext>
            </c:extLst>
          </c:dPt>
          <c:dPt>
            <c:idx val="1"/>
            <c:bubble3D val="0"/>
            <c:spPr>
              <a:solidFill>
                <a:srgbClr val="507CB6"/>
              </a:solidFill>
            </c:spPr>
            <c:extLst>
              <c:ext xmlns:c16="http://schemas.microsoft.com/office/drawing/2014/chart" uri="{C3380CC4-5D6E-409C-BE32-E72D297353CC}">
                <c16:uniqueId val="{00000003-3D02-4A75-924C-E7C4D88F1CE8}"/>
              </c:ext>
            </c:extLst>
          </c:dPt>
          <c:dPt>
            <c:idx val="2"/>
            <c:bubble3D val="0"/>
            <c:spPr>
              <a:solidFill>
                <a:srgbClr val="F9BE00"/>
              </a:solidFill>
            </c:spPr>
            <c:extLst>
              <c:ext xmlns:c16="http://schemas.microsoft.com/office/drawing/2014/chart" uri="{C3380CC4-5D6E-409C-BE32-E72D297353CC}">
                <c16:uniqueId val="{00000005-3D02-4A75-924C-E7C4D88F1CE8}"/>
              </c:ext>
            </c:extLst>
          </c:dPt>
          <c:dPt>
            <c:idx val="3"/>
            <c:bubble3D val="0"/>
            <c:spPr>
              <a:solidFill>
                <a:srgbClr val="6BC8CD"/>
              </a:solidFill>
            </c:spPr>
            <c:extLst>
              <c:ext xmlns:c16="http://schemas.microsoft.com/office/drawing/2014/chart" uri="{C3380CC4-5D6E-409C-BE32-E72D297353CC}">
                <c16:uniqueId val="{00000007-3D02-4A75-924C-E7C4D88F1CE8}"/>
              </c:ext>
            </c:extLst>
          </c:dPt>
          <c:dPt>
            <c:idx val="4"/>
            <c:bubble3D val="0"/>
            <c:spPr>
              <a:solidFill>
                <a:srgbClr val="FF8B4F"/>
              </a:solidFill>
            </c:spPr>
            <c:extLst>
              <c:ext xmlns:c16="http://schemas.microsoft.com/office/drawing/2014/chart" uri="{C3380CC4-5D6E-409C-BE32-E72D297353CC}">
                <c16:uniqueId val="{00000009-3D02-4A75-924C-E7C4D88F1CE8}"/>
              </c:ext>
            </c:extLst>
          </c:dPt>
          <c:dLbls>
            <c:dLbl>
              <c:idx val="0"/>
              <c:tx>
                <c:rich>
                  <a:bodyPr/>
                  <a:lstStyle/>
                  <a:p>
                    <a:r>
                      <a:rPr lang="en-US"/>
                      <a:t>8.7%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D02-4A75-924C-E7C4D88F1CE8}"/>
                </c:ext>
              </c:extLst>
            </c:dLbl>
            <c:dLbl>
              <c:idx val="1"/>
              <c:tx>
                <c:rich>
                  <a:bodyPr/>
                  <a:lstStyle/>
                  <a:p>
                    <a:r>
                      <a:rPr lang="en-US"/>
                      <a:t>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D02-4A75-924C-E7C4D88F1CE8}"/>
                </c:ext>
              </c:extLst>
            </c:dLbl>
            <c:dLbl>
              <c:idx val="2"/>
              <c:tx>
                <c:rich>
                  <a:bodyPr/>
                  <a:lstStyle/>
                  <a:p>
                    <a:r>
                      <a:rPr lang="en-US"/>
                      <a:t>16.4%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D02-4A75-924C-E7C4D88F1CE8}"/>
                </c:ext>
              </c:extLst>
            </c:dLbl>
            <c:dLbl>
              <c:idx val="3"/>
              <c:tx>
                <c:rich>
                  <a:bodyPr/>
                  <a:lstStyle/>
                  <a:p>
                    <a:r>
                      <a:rPr lang="en-US"/>
                      <a:t>25.2%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D02-4A75-924C-E7C4D88F1CE8}"/>
                </c:ext>
              </c:extLst>
            </c:dLbl>
            <c:dLbl>
              <c:idx val="4"/>
              <c:tx>
                <c:rich>
                  <a:bodyPr/>
                  <a:lstStyle/>
                  <a:p>
                    <a:r>
                      <a:rPr lang="en-US"/>
                      <a:t>42.6%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D02-4A75-924C-E7C4D88F1CE8}"/>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41</c:v>
                </c:pt>
                <c:pt idx="1">
                  <c:v>33</c:v>
                </c:pt>
                <c:pt idx="2">
                  <c:v>77</c:v>
                </c:pt>
                <c:pt idx="3">
                  <c:v>118</c:v>
                </c:pt>
                <c:pt idx="4">
                  <c:v>200</c:v>
                </c:pt>
              </c:numCache>
            </c:numRef>
          </c:val>
          <c:extLst>
            <c:ext xmlns:c16="http://schemas.microsoft.com/office/drawing/2014/chart" uri="{C3380CC4-5D6E-409C-BE32-E72D297353CC}">
              <c16:uniqueId val="{0000000A-3D02-4A75-924C-E7C4D88F1CE8}"/>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FAE5-4F84-B94B-90FC6396D3D0}"/>
              </c:ext>
            </c:extLst>
          </c:dPt>
          <c:dPt>
            <c:idx val="1"/>
            <c:bubble3D val="0"/>
            <c:spPr>
              <a:solidFill>
                <a:srgbClr val="507CB6"/>
              </a:solidFill>
            </c:spPr>
            <c:extLst>
              <c:ext xmlns:c16="http://schemas.microsoft.com/office/drawing/2014/chart" uri="{C3380CC4-5D6E-409C-BE32-E72D297353CC}">
                <c16:uniqueId val="{00000003-FAE5-4F84-B94B-90FC6396D3D0}"/>
              </c:ext>
            </c:extLst>
          </c:dPt>
          <c:dPt>
            <c:idx val="2"/>
            <c:bubble3D val="0"/>
            <c:spPr>
              <a:solidFill>
                <a:srgbClr val="F9BE00"/>
              </a:solidFill>
            </c:spPr>
            <c:extLst>
              <c:ext xmlns:c16="http://schemas.microsoft.com/office/drawing/2014/chart" uri="{C3380CC4-5D6E-409C-BE32-E72D297353CC}">
                <c16:uniqueId val="{00000005-FAE5-4F84-B94B-90FC6396D3D0}"/>
              </c:ext>
            </c:extLst>
          </c:dPt>
          <c:dPt>
            <c:idx val="3"/>
            <c:bubble3D val="0"/>
            <c:spPr>
              <a:solidFill>
                <a:srgbClr val="6BC8CD"/>
              </a:solidFill>
            </c:spPr>
            <c:extLst>
              <c:ext xmlns:c16="http://schemas.microsoft.com/office/drawing/2014/chart" uri="{C3380CC4-5D6E-409C-BE32-E72D297353CC}">
                <c16:uniqueId val="{00000007-FAE5-4F84-B94B-90FC6396D3D0}"/>
              </c:ext>
            </c:extLst>
          </c:dPt>
          <c:dPt>
            <c:idx val="4"/>
            <c:bubble3D val="0"/>
            <c:spPr>
              <a:solidFill>
                <a:srgbClr val="FF8B4F"/>
              </a:solidFill>
            </c:spPr>
            <c:extLst>
              <c:ext xmlns:c16="http://schemas.microsoft.com/office/drawing/2014/chart" uri="{C3380CC4-5D6E-409C-BE32-E72D297353CC}">
                <c16:uniqueId val="{00000009-FAE5-4F84-B94B-90FC6396D3D0}"/>
              </c:ext>
            </c:extLst>
          </c:dPt>
          <c:dLbls>
            <c:dLbl>
              <c:idx val="0"/>
              <c:layout>
                <c:manualLayout>
                  <c:x val="-2.2011302993408678E-2"/>
                  <c:y val="7.0928573249803228E-2"/>
                </c:manualLayout>
              </c:layout>
              <c:tx>
                <c:rich>
                  <a:bodyPr/>
                  <a:lstStyle/>
                  <a:p>
                    <a:r>
                      <a:rPr lang="en-US"/>
                      <a:t>4.7%</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AE5-4F84-B94B-90FC6396D3D0}"/>
                </c:ext>
              </c:extLst>
            </c:dLbl>
            <c:dLbl>
              <c:idx val="1"/>
              <c:layout>
                <c:manualLayout>
                  <c:x val="-4.3801849978217379E-2"/>
                  <c:y val="0.1021481289084685"/>
                </c:manualLayout>
              </c:layout>
              <c:tx>
                <c:rich>
                  <a:bodyPr/>
                  <a:lstStyle/>
                  <a:p>
                    <a:r>
                      <a:rPr lang="en-US"/>
                      <a:t>4.5%</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AE5-4F84-B94B-90FC6396D3D0}"/>
                </c:ext>
              </c:extLst>
            </c:dLbl>
            <c:dLbl>
              <c:idx val="2"/>
              <c:tx>
                <c:rich>
                  <a:bodyPr/>
                  <a:lstStyle/>
                  <a:p>
                    <a:r>
                      <a:rPr lang="en-US"/>
                      <a:t>15.5%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AE5-4F84-B94B-90FC6396D3D0}"/>
                </c:ext>
              </c:extLst>
            </c:dLbl>
            <c:dLbl>
              <c:idx val="3"/>
              <c:tx>
                <c:rich>
                  <a:bodyPr/>
                  <a:lstStyle/>
                  <a:p>
                    <a:r>
                      <a:rPr lang="en-US"/>
                      <a:t>24.3%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AE5-4F84-B94B-90FC6396D3D0}"/>
                </c:ext>
              </c:extLst>
            </c:dLbl>
            <c:dLbl>
              <c:idx val="4"/>
              <c:tx>
                <c:rich>
                  <a:bodyPr/>
                  <a:lstStyle/>
                  <a:p>
                    <a:r>
                      <a:rPr lang="en-US"/>
                      <a:t>51.1%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AE5-4F84-B94B-90FC6396D3D0}"/>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22</c:v>
                </c:pt>
                <c:pt idx="1">
                  <c:v>21</c:v>
                </c:pt>
                <c:pt idx="2">
                  <c:v>73</c:v>
                </c:pt>
                <c:pt idx="3">
                  <c:v>114</c:v>
                </c:pt>
                <c:pt idx="4">
                  <c:v>240</c:v>
                </c:pt>
              </c:numCache>
            </c:numRef>
          </c:val>
          <c:extLst>
            <c:ext xmlns:c16="http://schemas.microsoft.com/office/drawing/2014/chart" uri="{C3380CC4-5D6E-409C-BE32-E72D297353CC}">
              <c16:uniqueId val="{0000000A-FAE5-4F84-B94B-90FC6396D3D0}"/>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9694-4DB9-A296-3A535B25C68E}"/>
              </c:ext>
            </c:extLst>
          </c:dPt>
          <c:dPt>
            <c:idx val="1"/>
            <c:bubble3D val="0"/>
            <c:spPr>
              <a:solidFill>
                <a:srgbClr val="507CB6"/>
              </a:solidFill>
            </c:spPr>
            <c:extLst>
              <c:ext xmlns:c16="http://schemas.microsoft.com/office/drawing/2014/chart" uri="{C3380CC4-5D6E-409C-BE32-E72D297353CC}">
                <c16:uniqueId val="{00000003-9694-4DB9-A296-3A535B25C68E}"/>
              </c:ext>
            </c:extLst>
          </c:dPt>
          <c:dPt>
            <c:idx val="2"/>
            <c:bubble3D val="0"/>
            <c:spPr>
              <a:solidFill>
                <a:srgbClr val="F9BE00"/>
              </a:solidFill>
            </c:spPr>
            <c:extLst>
              <c:ext xmlns:c16="http://schemas.microsoft.com/office/drawing/2014/chart" uri="{C3380CC4-5D6E-409C-BE32-E72D297353CC}">
                <c16:uniqueId val="{00000005-9694-4DB9-A296-3A535B25C68E}"/>
              </c:ext>
            </c:extLst>
          </c:dPt>
          <c:dPt>
            <c:idx val="3"/>
            <c:bubble3D val="0"/>
            <c:spPr>
              <a:solidFill>
                <a:srgbClr val="6BC8CD"/>
              </a:solidFill>
            </c:spPr>
            <c:extLst>
              <c:ext xmlns:c16="http://schemas.microsoft.com/office/drawing/2014/chart" uri="{C3380CC4-5D6E-409C-BE32-E72D297353CC}">
                <c16:uniqueId val="{00000007-9694-4DB9-A296-3A535B25C68E}"/>
              </c:ext>
            </c:extLst>
          </c:dPt>
          <c:dPt>
            <c:idx val="4"/>
            <c:bubble3D val="0"/>
            <c:spPr>
              <a:solidFill>
                <a:srgbClr val="FF8B4F"/>
              </a:solidFill>
            </c:spPr>
            <c:extLst>
              <c:ext xmlns:c16="http://schemas.microsoft.com/office/drawing/2014/chart" uri="{C3380CC4-5D6E-409C-BE32-E72D297353CC}">
                <c16:uniqueId val="{00000009-9694-4DB9-A296-3A535B25C68E}"/>
              </c:ext>
            </c:extLst>
          </c:dPt>
          <c:dLbls>
            <c:dLbl>
              <c:idx val="0"/>
              <c:layout>
                <c:manualLayout>
                  <c:x val="-6.6046768553542331E-3"/>
                  <c:y val="0.10439440820193144"/>
                </c:manualLayout>
              </c:layout>
              <c:tx>
                <c:rich>
                  <a:bodyPr/>
                  <a:lstStyle/>
                  <a:p>
                    <a:r>
                      <a:rPr lang="en-US"/>
                      <a:t>1.1%</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694-4DB9-A296-3A535B25C68E}"/>
                </c:ext>
              </c:extLst>
            </c:dLbl>
            <c:dLbl>
              <c:idx val="1"/>
              <c:layout>
                <c:manualLayout>
                  <c:x val="-3.8278663238780703E-3"/>
                  <c:y val="4.1705367842594002E-2"/>
                </c:manualLayout>
              </c:layout>
              <c:tx>
                <c:rich>
                  <a:bodyPr/>
                  <a:lstStyle/>
                  <a:p>
                    <a:r>
                      <a:rPr lang="en-US"/>
                      <a:t>1.7%</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694-4DB9-A296-3A535B25C68E}"/>
                </c:ext>
              </c:extLst>
            </c:dLbl>
            <c:dLbl>
              <c:idx val="2"/>
              <c:layout>
                <c:manualLayout>
                  <c:x val="-3.7492228888402764E-2"/>
                  <c:y val="8.8975299333457172E-2"/>
                </c:manualLayout>
              </c:layout>
              <c:tx>
                <c:rich>
                  <a:bodyPr/>
                  <a:lstStyle/>
                  <a:p>
                    <a:r>
                      <a:rPr lang="en-US"/>
                      <a:t>5.9%</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694-4DB9-A296-3A535B25C68E}"/>
                </c:ext>
              </c:extLst>
            </c:dLbl>
            <c:dLbl>
              <c:idx val="3"/>
              <c:tx>
                <c:rich>
                  <a:bodyPr/>
                  <a:lstStyle/>
                  <a:p>
                    <a:r>
                      <a:rPr lang="en-US"/>
                      <a:t>13.7%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694-4DB9-A296-3A535B25C68E}"/>
                </c:ext>
              </c:extLst>
            </c:dLbl>
            <c:dLbl>
              <c:idx val="4"/>
              <c:tx>
                <c:rich>
                  <a:bodyPr/>
                  <a:lstStyle/>
                  <a:p>
                    <a:r>
                      <a:rPr lang="en-US"/>
                      <a:t>77.6%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694-4DB9-A296-3A535B25C68E}"/>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5</c:v>
                </c:pt>
                <c:pt idx="1">
                  <c:v>8</c:v>
                </c:pt>
                <c:pt idx="2">
                  <c:v>28</c:v>
                </c:pt>
                <c:pt idx="3">
                  <c:v>65</c:v>
                </c:pt>
                <c:pt idx="4">
                  <c:v>367</c:v>
                </c:pt>
              </c:numCache>
            </c:numRef>
          </c:val>
          <c:extLst>
            <c:ext xmlns:c16="http://schemas.microsoft.com/office/drawing/2014/chart" uri="{C3380CC4-5D6E-409C-BE32-E72D297353CC}">
              <c16:uniqueId val="{0000000A-9694-4DB9-A296-3A535B25C68E}"/>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CF49-4B93-B98D-B6894D0624C2}"/>
              </c:ext>
            </c:extLst>
          </c:dPt>
          <c:dPt>
            <c:idx val="1"/>
            <c:bubble3D val="0"/>
            <c:spPr>
              <a:solidFill>
                <a:srgbClr val="507CB6"/>
              </a:solidFill>
            </c:spPr>
            <c:extLst>
              <c:ext xmlns:c16="http://schemas.microsoft.com/office/drawing/2014/chart" uri="{C3380CC4-5D6E-409C-BE32-E72D297353CC}">
                <c16:uniqueId val="{00000003-CF49-4B93-B98D-B6894D0624C2}"/>
              </c:ext>
            </c:extLst>
          </c:dPt>
          <c:dPt>
            <c:idx val="2"/>
            <c:bubble3D val="0"/>
            <c:spPr>
              <a:solidFill>
                <a:srgbClr val="F9BE00"/>
              </a:solidFill>
            </c:spPr>
            <c:extLst>
              <c:ext xmlns:c16="http://schemas.microsoft.com/office/drawing/2014/chart" uri="{C3380CC4-5D6E-409C-BE32-E72D297353CC}">
                <c16:uniqueId val="{00000005-CF49-4B93-B98D-B6894D0624C2}"/>
              </c:ext>
            </c:extLst>
          </c:dPt>
          <c:dPt>
            <c:idx val="3"/>
            <c:bubble3D val="0"/>
            <c:spPr>
              <a:solidFill>
                <a:srgbClr val="6BC8CD"/>
              </a:solidFill>
            </c:spPr>
            <c:extLst>
              <c:ext xmlns:c16="http://schemas.microsoft.com/office/drawing/2014/chart" uri="{C3380CC4-5D6E-409C-BE32-E72D297353CC}">
                <c16:uniqueId val="{00000007-CF49-4B93-B98D-B6894D0624C2}"/>
              </c:ext>
            </c:extLst>
          </c:dPt>
          <c:dPt>
            <c:idx val="4"/>
            <c:bubble3D val="0"/>
            <c:spPr>
              <a:solidFill>
                <a:srgbClr val="FF8B4F"/>
              </a:solidFill>
            </c:spPr>
            <c:extLst>
              <c:ext xmlns:c16="http://schemas.microsoft.com/office/drawing/2014/chart" uri="{C3380CC4-5D6E-409C-BE32-E72D297353CC}">
                <c16:uniqueId val="{00000009-CF49-4B93-B98D-B6894D0624C2}"/>
              </c:ext>
            </c:extLst>
          </c:dPt>
          <c:dLbls>
            <c:dLbl>
              <c:idx val="0"/>
              <c:tx>
                <c:rich>
                  <a:bodyPr/>
                  <a:lstStyle/>
                  <a:p>
                    <a:r>
                      <a:rPr lang="en-US"/>
                      <a:t>1.9%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F49-4B93-B98D-B6894D0624C2}"/>
                </c:ext>
              </c:extLst>
            </c:dLbl>
            <c:dLbl>
              <c:idx val="1"/>
              <c:layout>
                <c:manualLayout>
                  <c:x val="-2.8973618871109563E-2"/>
                  <c:y val="7.2823494899009883E-2"/>
                </c:manualLayout>
              </c:layout>
              <c:tx>
                <c:rich>
                  <a:bodyPr/>
                  <a:lstStyle/>
                  <a:p>
                    <a:r>
                      <a:rPr lang="en-US"/>
                      <a:t>2.6%</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F49-4B93-B98D-B6894D0624C2}"/>
                </c:ext>
              </c:extLst>
            </c:dLbl>
            <c:dLbl>
              <c:idx val="2"/>
              <c:tx>
                <c:rich>
                  <a:bodyPr/>
                  <a:lstStyle/>
                  <a:p>
                    <a:r>
                      <a:rPr lang="en-US"/>
                      <a:t>13.8%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F49-4B93-B98D-B6894D0624C2}"/>
                </c:ext>
              </c:extLst>
            </c:dLbl>
            <c:dLbl>
              <c:idx val="3"/>
              <c:tx>
                <c:rich>
                  <a:bodyPr/>
                  <a:lstStyle/>
                  <a:p>
                    <a:r>
                      <a:rPr lang="en-US"/>
                      <a:t>31%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F49-4B93-B98D-B6894D0624C2}"/>
                </c:ext>
              </c:extLst>
            </c:dLbl>
            <c:dLbl>
              <c:idx val="4"/>
              <c:tx>
                <c:rich>
                  <a:bodyPr/>
                  <a:lstStyle/>
                  <a:p>
                    <a:r>
                      <a:rPr lang="en-US"/>
                      <a:t>50.7%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F49-4B93-B98D-B6894D0624C2}"/>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9</c:v>
                </c:pt>
                <c:pt idx="1">
                  <c:v>12</c:v>
                </c:pt>
                <c:pt idx="2">
                  <c:v>65</c:v>
                </c:pt>
                <c:pt idx="3">
                  <c:v>146</c:v>
                </c:pt>
                <c:pt idx="4">
                  <c:v>239</c:v>
                </c:pt>
              </c:numCache>
            </c:numRef>
          </c:val>
          <c:extLst>
            <c:ext xmlns:c16="http://schemas.microsoft.com/office/drawing/2014/chart" uri="{C3380CC4-5D6E-409C-BE32-E72D297353CC}">
              <c16:uniqueId val="{0000000A-CF49-4B93-B98D-B6894D0624C2}"/>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0D69-4F17-AA25-FBFB761213BC}"/>
              </c:ext>
            </c:extLst>
          </c:dPt>
          <c:dPt>
            <c:idx val="1"/>
            <c:bubble3D val="0"/>
            <c:spPr>
              <a:solidFill>
                <a:srgbClr val="507CB6"/>
              </a:solidFill>
            </c:spPr>
            <c:extLst>
              <c:ext xmlns:c16="http://schemas.microsoft.com/office/drawing/2014/chart" uri="{C3380CC4-5D6E-409C-BE32-E72D297353CC}">
                <c16:uniqueId val="{00000003-0D69-4F17-AA25-FBFB761213BC}"/>
              </c:ext>
            </c:extLst>
          </c:dPt>
          <c:dPt>
            <c:idx val="2"/>
            <c:bubble3D val="0"/>
            <c:spPr>
              <a:solidFill>
                <a:srgbClr val="F9BE00"/>
              </a:solidFill>
            </c:spPr>
            <c:extLst>
              <c:ext xmlns:c16="http://schemas.microsoft.com/office/drawing/2014/chart" uri="{C3380CC4-5D6E-409C-BE32-E72D297353CC}">
                <c16:uniqueId val="{00000005-0D69-4F17-AA25-FBFB761213BC}"/>
              </c:ext>
            </c:extLst>
          </c:dPt>
          <c:dPt>
            <c:idx val="3"/>
            <c:bubble3D val="0"/>
            <c:spPr>
              <a:solidFill>
                <a:srgbClr val="6BC8CD"/>
              </a:solidFill>
            </c:spPr>
            <c:extLst>
              <c:ext xmlns:c16="http://schemas.microsoft.com/office/drawing/2014/chart" uri="{C3380CC4-5D6E-409C-BE32-E72D297353CC}">
                <c16:uniqueId val="{00000007-0D69-4F17-AA25-FBFB761213BC}"/>
              </c:ext>
            </c:extLst>
          </c:dPt>
          <c:dPt>
            <c:idx val="4"/>
            <c:bubble3D val="0"/>
            <c:spPr>
              <a:solidFill>
                <a:srgbClr val="FF8B4F"/>
              </a:solidFill>
            </c:spPr>
            <c:extLst>
              <c:ext xmlns:c16="http://schemas.microsoft.com/office/drawing/2014/chart" uri="{C3380CC4-5D6E-409C-BE32-E72D297353CC}">
                <c16:uniqueId val="{00000009-0D69-4F17-AA25-FBFB761213BC}"/>
              </c:ext>
            </c:extLst>
          </c:dPt>
          <c:dLbls>
            <c:dLbl>
              <c:idx val="0"/>
              <c:tx>
                <c:rich>
                  <a:bodyPr/>
                  <a:lstStyle/>
                  <a:p>
                    <a:r>
                      <a:rPr lang="en-US"/>
                      <a:t>50%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D69-4F17-AA25-FBFB761213BC}"/>
                </c:ext>
              </c:extLst>
            </c:dLbl>
            <c:dLbl>
              <c:idx val="1"/>
              <c:tx>
                <c:rich>
                  <a:bodyPr/>
                  <a:lstStyle/>
                  <a:p>
                    <a:r>
                      <a:rPr lang="en-US"/>
                      <a:t>12.6%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D69-4F17-AA25-FBFB761213BC}"/>
                </c:ext>
              </c:extLst>
            </c:dLbl>
            <c:dLbl>
              <c:idx val="2"/>
              <c:tx>
                <c:rich>
                  <a:bodyPr/>
                  <a:lstStyle/>
                  <a:p>
                    <a:r>
                      <a:rPr lang="en-US"/>
                      <a:t>24.5%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D69-4F17-AA25-FBFB761213BC}"/>
                </c:ext>
              </c:extLst>
            </c:dLbl>
            <c:dLbl>
              <c:idx val="3"/>
              <c:tx>
                <c:rich>
                  <a:bodyPr/>
                  <a:lstStyle/>
                  <a:p>
                    <a:r>
                      <a:rPr lang="en-US"/>
                      <a:t>30%</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D69-4F17-AA25-FBFB761213BC}"/>
                </c:ext>
              </c:extLst>
            </c:dLbl>
            <c:dLbl>
              <c:idx val="4"/>
              <c:tx>
                <c:rich>
                  <a:bodyPr/>
                  <a:lstStyle/>
                  <a:p>
                    <a:r>
                      <a:rPr lang="en-US"/>
                      <a:t>22.3%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D69-4F17-AA25-FBFB761213BC}"/>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50</c:v>
                </c:pt>
                <c:pt idx="1">
                  <c:v>59</c:v>
                </c:pt>
                <c:pt idx="2">
                  <c:v>115</c:v>
                </c:pt>
                <c:pt idx="3">
                  <c:v>141</c:v>
                </c:pt>
                <c:pt idx="4">
                  <c:v>105</c:v>
                </c:pt>
              </c:numCache>
            </c:numRef>
          </c:val>
          <c:extLst>
            <c:ext xmlns:c16="http://schemas.microsoft.com/office/drawing/2014/chart" uri="{C3380CC4-5D6E-409C-BE32-E72D297353CC}">
              <c16:uniqueId val="{0000000A-0D69-4F17-AA25-FBFB761213BC}"/>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6661-4F0F-9A2B-D71930EB1957}"/>
              </c:ext>
            </c:extLst>
          </c:dPt>
          <c:dPt>
            <c:idx val="1"/>
            <c:bubble3D val="0"/>
            <c:spPr>
              <a:solidFill>
                <a:srgbClr val="507CB6"/>
              </a:solidFill>
            </c:spPr>
            <c:extLst>
              <c:ext xmlns:c16="http://schemas.microsoft.com/office/drawing/2014/chart" uri="{C3380CC4-5D6E-409C-BE32-E72D297353CC}">
                <c16:uniqueId val="{00000003-6661-4F0F-9A2B-D71930EB1957}"/>
              </c:ext>
            </c:extLst>
          </c:dPt>
          <c:dPt>
            <c:idx val="2"/>
            <c:bubble3D val="0"/>
            <c:spPr>
              <a:solidFill>
                <a:srgbClr val="F9BE00"/>
              </a:solidFill>
            </c:spPr>
            <c:extLst>
              <c:ext xmlns:c16="http://schemas.microsoft.com/office/drawing/2014/chart" uri="{C3380CC4-5D6E-409C-BE32-E72D297353CC}">
                <c16:uniqueId val="{00000005-6661-4F0F-9A2B-D71930EB1957}"/>
              </c:ext>
            </c:extLst>
          </c:dPt>
          <c:dPt>
            <c:idx val="3"/>
            <c:bubble3D val="0"/>
            <c:spPr>
              <a:solidFill>
                <a:srgbClr val="6BC8CD"/>
              </a:solidFill>
            </c:spPr>
            <c:extLst>
              <c:ext xmlns:c16="http://schemas.microsoft.com/office/drawing/2014/chart" uri="{C3380CC4-5D6E-409C-BE32-E72D297353CC}">
                <c16:uniqueId val="{00000007-6661-4F0F-9A2B-D71930EB1957}"/>
              </c:ext>
            </c:extLst>
          </c:dPt>
          <c:dPt>
            <c:idx val="4"/>
            <c:bubble3D val="0"/>
            <c:spPr>
              <a:solidFill>
                <a:srgbClr val="FF8B4F"/>
              </a:solidFill>
            </c:spPr>
            <c:extLst>
              <c:ext xmlns:c16="http://schemas.microsoft.com/office/drawing/2014/chart" uri="{C3380CC4-5D6E-409C-BE32-E72D297353CC}">
                <c16:uniqueId val="{00000009-6661-4F0F-9A2B-D71930EB1957}"/>
              </c:ext>
            </c:extLst>
          </c:dPt>
          <c:dLbls>
            <c:dLbl>
              <c:idx val="0"/>
              <c:layout>
                <c:manualLayout>
                  <c:x val="-2.3344412093885745E-2"/>
                  <c:y val="0.10316157436243578"/>
                </c:manualLayout>
              </c:layout>
              <c:tx>
                <c:rich>
                  <a:bodyPr/>
                  <a:lstStyle/>
                  <a:p>
                    <a:r>
                      <a:rPr lang="en-US"/>
                      <a:t>4.9%</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661-4F0F-9A2B-D71930EB1957}"/>
                </c:ext>
              </c:extLst>
            </c:dLbl>
            <c:dLbl>
              <c:idx val="1"/>
              <c:tx>
                <c:rich>
                  <a:bodyPr/>
                  <a:lstStyle/>
                  <a:p>
                    <a:r>
                      <a:rPr lang="en-US"/>
                      <a:t>9.2%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661-4F0F-9A2B-D71930EB1957}"/>
                </c:ext>
              </c:extLst>
            </c:dLbl>
            <c:dLbl>
              <c:idx val="2"/>
              <c:tx>
                <c:rich>
                  <a:bodyPr/>
                  <a:lstStyle/>
                  <a:p>
                    <a:r>
                      <a:rPr lang="en-US"/>
                      <a:t>24.9%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661-4F0F-9A2B-D71930EB1957}"/>
                </c:ext>
              </c:extLst>
            </c:dLbl>
            <c:dLbl>
              <c:idx val="3"/>
              <c:tx>
                <c:rich>
                  <a:bodyPr/>
                  <a:lstStyle/>
                  <a:p>
                    <a:r>
                      <a:rPr lang="en-US"/>
                      <a:t>27%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661-4F0F-9A2B-D71930EB1957}"/>
                </c:ext>
              </c:extLst>
            </c:dLbl>
            <c:dLbl>
              <c:idx val="4"/>
              <c:tx>
                <c:rich>
                  <a:bodyPr/>
                  <a:lstStyle/>
                  <a:p>
                    <a:r>
                      <a:rPr lang="en-US"/>
                      <a:t>34%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661-4F0F-9A2B-D71930EB1957}"/>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23</c:v>
                </c:pt>
                <c:pt idx="1">
                  <c:v>43</c:v>
                </c:pt>
                <c:pt idx="2">
                  <c:v>117</c:v>
                </c:pt>
                <c:pt idx="3">
                  <c:v>127</c:v>
                </c:pt>
                <c:pt idx="4">
                  <c:v>160</c:v>
                </c:pt>
              </c:numCache>
            </c:numRef>
          </c:val>
          <c:extLst>
            <c:ext xmlns:c16="http://schemas.microsoft.com/office/drawing/2014/chart" uri="{C3380CC4-5D6E-409C-BE32-E72D297353CC}">
              <c16:uniqueId val="{0000000A-6661-4F0F-9A2B-D71930EB1957}"/>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C006-4C47-AAB5-CEBBC9AF6CBC}"/>
              </c:ext>
            </c:extLst>
          </c:dPt>
          <c:dPt>
            <c:idx val="1"/>
            <c:bubble3D val="0"/>
            <c:spPr>
              <a:solidFill>
                <a:srgbClr val="507CB6"/>
              </a:solidFill>
            </c:spPr>
            <c:extLst>
              <c:ext xmlns:c16="http://schemas.microsoft.com/office/drawing/2014/chart" uri="{C3380CC4-5D6E-409C-BE32-E72D297353CC}">
                <c16:uniqueId val="{00000003-C006-4C47-AAB5-CEBBC9AF6CBC}"/>
              </c:ext>
            </c:extLst>
          </c:dPt>
          <c:dPt>
            <c:idx val="2"/>
            <c:bubble3D val="0"/>
            <c:spPr>
              <a:solidFill>
                <a:srgbClr val="F9BE00"/>
              </a:solidFill>
            </c:spPr>
            <c:extLst>
              <c:ext xmlns:c16="http://schemas.microsoft.com/office/drawing/2014/chart" uri="{C3380CC4-5D6E-409C-BE32-E72D297353CC}">
                <c16:uniqueId val="{00000005-C006-4C47-AAB5-CEBBC9AF6CBC}"/>
              </c:ext>
            </c:extLst>
          </c:dPt>
          <c:dPt>
            <c:idx val="3"/>
            <c:bubble3D val="0"/>
            <c:spPr>
              <a:solidFill>
                <a:srgbClr val="6BC8CD"/>
              </a:solidFill>
            </c:spPr>
            <c:extLst>
              <c:ext xmlns:c16="http://schemas.microsoft.com/office/drawing/2014/chart" uri="{C3380CC4-5D6E-409C-BE32-E72D297353CC}">
                <c16:uniqueId val="{00000007-C006-4C47-AAB5-CEBBC9AF6CBC}"/>
              </c:ext>
            </c:extLst>
          </c:dPt>
          <c:dPt>
            <c:idx val="4"/>
            <c:bubble3D val="0"/>
            <c:spPr>
              <a:solidFill>
                <a:srgbClr val="FF8B4F"/>
              </a:solidFill>
            </c:spPr>
            <c:extLst>
              <c:ext xmlns:c16="http://schemas.microsoft.com/office/drawing/2014/chart" uri="{C3380CC4-5D6E-409C-BE32-E72D297353CC}">
                <c16:uniqueId val="{00000009-C006-4C47-AAB5-CEBBC9AF6CBC}"/>
              </c:ext>
            </c:extLst>
          </c:dPt>
          <c:dLbls>
            <c:dLbl>
              <c:idx val="0"/>
              <c:tx>
                <c:rich>
                  <a:bodyPr/>
                  <a:lstStyle/>
                  <a:p>
                    <a:r>
                      <a:rPr lang="en-US"/>
                      <a:t>10.6%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006-4C47-AAB5-CEBBC9AF6CBC}"/>
                </c:ext>
              </c:extLst>
            </c:dLbl>
            <c:dLbl>
              <c:idx val="1"/>
              <c:tx>
                <c:rich>
                  <a:bodyPr/>
                  <a:lstStyle/>
                  <a:p>
                    <a:r>
                      <a:rPr lang="en-US"/>
                      <a:t>12.3%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006-4C47-AAB5-CEBBC9AF6CBC}"/>
                </c:ext>
              </c:extLst>
            </c:dLbl>
            <c:dLbl>
              <c:idx val="2"/>
              <c:tx>
                <c:rich>
                  <a:bodyPr/>
                  <a:lstStyle/>
                  <a:p>
                    <a:r>
                      <a:rPr lang="en-US"/>
                      <a:t>26.5%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006-4C47-AAB5-CEBBC9AF6CBC}"/>
                </c:ext>
              </c:extLst>
            </c:dLbl>
            <c:dLbl>
              <c:idx val="3"/>
              <c:tx>
                <c:rich>
                  <a:bodyPr/>
                  <a:lstStyle/>
                  <a:p>
                    <a:r>
                      <a:rPr lang="en-US"/>
                      <a:t>22.7%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006-4C47-AAB5-CEBBC9AF6CBC}"/>
                </c:ext>
              </c:extLst>
            </c:dLbl>
            <c:dLbl>
              <c:idx val="4"/>
              <c:tx>
                <c:rich>
                  <a:bodyPr/>
                  <a:lstStyle/>
                  <a:p>
                    <a:r>
                      <a:rPr lang="en-US"/>
                      <a:t>27.8%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006-4C47-AAB5-CEBBC9AF6CBC}"/>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50</c:v>
                </c:pt>
                <c:pt idx="1">
                  <c:v>58</c:v>
                </c:pt>
                <c:pt idx="2">
                  <c:v>125</c:v>
                </c:pt>
                <c:pt idx="3">
                  <c:v>107</c:v>
                </c:pt>
                <c:pt idx="4">
                  <c:v>131</c:v>
                </c:pt>
              </c:numCache>
            </c:numRef>
          </c:val>
          <c:extLst>
            <c:ext xmlns:c16="http://schemas.microsoft.com/office/drawing/2014/chart" uri="{C3380CC4-5D6E-409C-BE32-E72D297353CC}">
              <c16:uniqueId val="{0000000A-C006-4C47-AAB5-CEBBC9AF6CBC}"/>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2FFA-4AC7-8E15-774209191193}"/>
              </c:ext>
            </c:extLst>
          </c:dPt>
          <c:dPt>
            <c:idx val="1"/>
            <c:bubble3D val="0"/>
            <c:spPr>
              <a:solidFill>
                <a:srgbClr val="507CB6"/>
              </a:solidFill>
            </c:spPr>
            <c:extLst>
              <c:ext xmlns:c16="http://schemas.microsoft.com/office/drawing/2014/chart" uri="{C3380CC4-5D6E-409C-BE32-E72D297353CC}">
                <c16:uniqueId val="{00000003-2FFA-4AC7-8E15-774209191193}"/>
              </c:ext>
            </c:extLst>
          </c:dPt>
          <c:dPt>
            <c:idx val="2"/>
            <c:bubble3D val="0"/>
            <c:spPr>
              <a:solidFill>
                <a:srgbClr val="F9BE00"/>
              </a:solidFill>
            </c:spPr>
            <c:extLst>
              <c:ext xmlns:c16="http://schemas.microsoft.com/office/drawing/2014/chart" uri="{C3380CC4-5D6E-409C-BE32-E72D297353CC}">
                <c16:uniqueId val="{00000005-2FFA-4AC7-8E15-774209191193}"/>
              </c:ext>
            </c:extLst>
          </c:dPt>
          <c:dPt>
            <c:idx val="3"/>
            <c:bubble3D val="0"/>
            <c:spPr>
              <a:solidFill>
                <a:srgbClr val="6BC8CD"/>
              </a:solidFill>
            </c:spPr>
            <c:extLst>
              <c:ext xmlns:c16="http://schemas.microsoft.com/office/drawing/2014/chart" uri="{C3380CC4-5D6E-409C-BE32-E72D297353CC}">
                <c16:uniqueId val="{00000007-2FFA-4AC7-8E15-774209191193}"/>
              </c:ext>
            </c:extLst>
          </c:dPt>
          <c:dPt>
            <c:idx val="4"/>
            <c:bubble3D val="0"/>
            <c:spPr>
              <a:solidFill>
                <a:srgbClr val="FF8B4F"/>
              </a:solidFill>
            </c:spPr>
            <c:extLst>
              <c:ext xmlns:c16="http://schemas.microsoft.com/office/drawing/2014/chart" uri="{C3380CC4-5D6E-409C-BE32-E72D297353CC}">
                <c16:uniqueId val="{00000009-2FFA-4AC7-8E15-774209191193}"/>
              </c:ext>
            </c:extLst>
          </c:dPt>
          <c:dLbls>
            <c:dLbl>
              <c:idx val="0"/>
              <c:layout>
                <c:manualLayout>
                  <c:x val="-3.0779674501337895E-2"/>
                  <c:y val="0.12383283557667062"/>
                </c:manualLayout>
              </c:layout>
              <c:tx>
                <c:rich>
                  <a:bodyPr/>
                  <a:lstStyle/>
                  <a:p>
                    <a:r>
                      <a:rPr lang="en-US"/>
                      <a:t>7.2%</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FFA-4AC7-8E15-774209191193}"/>
                </c:ext>
              </c:extLst>
            </c:dLbl>
            <c:dLbl>
              <c:idx val="1"/>
              <c:layout>
                <c:manualLayout>
                  <c:x val="-4.8673342118803309E-2"/>
                  <c:y val="9.8267784398655869E-2"/>
                </c:manualLayout>
              </c:layout>
              <c:tx>
                <c:rich>
                  <a:bodyPr/>
                  <a:lstStyle/>
                  <a:p>
                    <a:r>
                      <a:rPr lang="en-US"/>
                      <a:t>5.5%</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FFA-4AC7-8E15-774209191193}"/>
                </c:ext>
              </c:extLst>
            </c:dLbl>
            <c:dLbl>
              <c:idx val="2"/>
              <c:tx>
                <c:rich>
                  <a:bodyPr/>
                  <a:lstStyle/>
                  <a:p>
                    <a:r>
                      <a:rPr lang="en-US"/>
                      <a:t>18.1%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FFA-4AC7-8E15-774209191193}"/>
                </c:ext>
              </c:extLst>
            </c:dLbl>
            <c:dLbl>
              <c:idx val="3"/>
              <c:tx>
                <c:rich>
                  <a:bodyPr/>
                  <a:lstStyle/>
                  <a:p>
                    <a:r>
                      <a:rPr lang="en-US"/>
                      <a:t>27.5%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2FFA-4AC7-8E15-774209191193}"/>
                </c:ext>
              </c:extLst>
            </c:dLbl>
            <c:dLbl>
              <c:idx val="4"/>
              <c:layout>
                <c:manualLayout>
                  <c:x val="0.15753177350519249"/>
                  <c:y val="6.2398203649019983E-2"/>
                </c:manualLayout>
              </c:layout>
              <c:tx>
                <c:rich>
                  <a:bodyPr/>
                  <a:lstStyle/>
                  <a:p>
                    <a:r>
                      <a:rPr lang="en-US" dirty="0"/>
                      <a:t>41.7%</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2FFA-4AC7-8E15-774209191193}"/>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34</c:v>
                </c:pt>
                <c:pt idx="1">
                  <c:v>26</c:v>
                </c:pt>
                <c:pt idx="2">
                  <c:v>85</c:v>
                </c:pt>
                <c:pt idx="3">
                  <c:v>129</c:v>
                </c:pt>
                <c:pt idx="4">
                  <c:v>196</c:v>
                </c:pt>
              </c:numCache>
            </c:numRef>
          </c:val>
          <c:extLst>
            <c:ext xmlns:c16="http://schemas.microsoft.com/office/drawing/2014/chart" uri="{C3380CC4-5D6E-409C-BE32-E72D297353CC}">
              <c16:uniqueId val="{0000000A-2FFA-4AC7-8E15-774209191193}"/>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0AA3-4013-AD4A-190EDD30C589}"/>
              </c:ext>
            </c:extLst>
          </c:dPt>
          <c:dPt>
            <c:idx val="1"/>
            <c:bubble3D val="0"/>
            <c:spPr>
              <a:solidFill>
                <a:srgbClr val="507CB6"/>
              </a:solidFill>
            </c:spPr>
            <c:extLst>
              <c:ext xmlns:c16="http://schemas.microsoft.com/office/drawing/2014/chart" uri="{C3380CC4-5D6E-409C-BE32-E72D297353CC}">
                <c16:uniqueId val="{00000003-0AA3-4013-AD4A-190EDD30C589}"/>
              </c:ext>
            </c:extLst>
          </c:dPt>
          <c:dPt>
            <c:idx val="2"/>
            <c:bubble3D val="0"/>
            <c:spPr>
              <a:solidFill>
                <a:srgbClr val="F9BE00"/>
              </a:solidFill>
            </c:spPr>
            <c:extLst>
              <c:ext xmlns:c16="http://schemas.microsoft.com/office/drawing/2014/chart" uri="{C3380CC4-5D6E-409C-BE32-E72D297353CC}">
                <c16:uniqueId val="{00000005-0AA3-4013-AD4A-190EDD30C589}"/>
              </c:ext>
            </c:extLst>
          </c:dPt>
          <c:dPt>
            <c:idx val="3"/>
            <c:bubble3D val="0"/>
            <c:spPr>
              <a:solidFill>
                <a:srgbClr val="6BC8CD"/>
              </a:solidFill>
            </c:spPr>
            <c:extLst>
              <c:ext xmlns:c16="http://schemas.microsoft.com/office/drawing/2014/chart" uri="{C3380CC4-5D6E-409C-BE32-E72D297353CC}">
                <c16:uniqueId val="{00000007-0AA3-4013-AD4A-190EDD30C589}"/>
              </c:ext>
            </c:extLst>
          </c:dPt>
          <c:dPt>
            <c:idx val="4"/>
            <c:bubble3D val="0"/>
            <c:spPr>
              <a:solidFill>
                <a:srgbClr val="FF8B4F"/>
              </a:solidFill>
            </c:spPr>
            <c:extLst>
              <c:ext xmlns:c16="http://schemas.microsoft.com/office/drawing/2014/chart" uri="{C3380CC4-5D6E-409C-BE32-E72D297353CC}">
                <c16:uniqueId val="{00000009-0AA3-4013-AD4A-190EDD30C589}"/>
              </c:ext>
            </c:extLst>
          </c:dPt>
          <c:dLbls>
            <c:dLbl>
              <c:idx val="0"/>
              <c:tx>
                <c:rich>
                  <a:bodyPr/>
                  <a:lstStyle/>
                  <a:p>
                    <a:r>
                      <a:rPr lang="en-US"/>
                      <a:t>9.4%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AA3-4013-AD4A-190EDD30C589}"/>
                </c:ext>
              </c:extLst>
            </c:dLbl>
            <c:dLbl>
              <c:idx val="1"/>
              <c:layout>
                <c:manualLayout>
                  <c:x val="-5.2623803041632077E-2"/>
                  <c:y val="9.3841350535848425E-2"/>
                </c:manualLayout>
              </c:layout>
              <c:tx>
                <c:rich>
                  <a:bodyPr/>
                  <a:lstStyle/>
                  <a:p>
                    <a:r>
                      <a:rPr lang="en-US"/>
                      <a:t>3.9%</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AA3-4013-AD4A-190EDD30C589}"/>
                </c:ext>
              </c:extLst>
            </c:dLbl>
            <c:dLbl>
              <c:idx val="2"/>
              <c:tx>
                <c:rich>
                  <a:bodyPr/>
                  <a:lstStyle/>
                  <a:p>
                    <a:r>
                      <a:rPr lang="en-US"/>
                      <a:t>20.5%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AA3-4013-AD4A-190EDD30C589}"/>
                </c:ext>
              </c:extLst>
            </c:dLbl>
            <c:dLbl>
              <c:idx val="3"/>
              <c:tx>
                <c:rich>
                  <a:bodyPr/>
                  <a:lstStyle/>
                  <a:p>
                    <a:r>
                      <a:rPr lang="en-US"/>
                      <a:t>23.7%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AA3-4013-AD4A-190EDD30C589}"/>
                </c:ext>
              </c:extLst>
            </c:dLbl>
            <c:dLbl>
              <c:idx val="4"/>
              <c:tx>
                <c:rich>
                  <a:bodyPr/>
                  <a:lstStyle/>
                  <a:p>
                    <a:r>
                      <a:rPr lang="en-US"/>
                      <a:t>42.5%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AA3-4013-AD4A-190EDD30C589}"/>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44</c:v>
                </c:pt>
                <c:pt idx="1">
                  <c:v>18</c:v>
                </c:pt>
                <c:pt idx="2">
                  <c:v>96</c:v>
                </c:pt>
                <c:pt idx="3">
                  <c:v>111</c:v>
                </c:pt>
                <c:pt idx="4">
                  <c:v>199</c:v>
                </c:pt>
              </c:numCache>
            </c:numRef>
          </c:val>
          <c:extLst>
            <c:ext xmlns:c16="http://schemas.microsoft.com/office/drawing/2014/chart" uri="{C3380CC4-5D6E-409C-BE32-E72D297353CC}">
              <c16:uniqueId val="{0000000A-0AA3-4013-AD4A-190EDD30C589}"/>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D7C9-4100-BE83-15F1B0F6BC6A}"/>
              </c:ext>
            </c:extLst>
          </c:dPt>
          <c:dPt>
            <c:idx val="1"/>
            <c:bubble3D val="0"/>
            <c:spPr>
              <a:solidFill>
                <a:srgbClr val="507CB6"/>
              </a:solidFill>
            </c:spPr>
            <c:extLst>
              <c:ext xmlns:c16="http://schemas.microsoft.com/office/drawing/2014/chart" uri="{C3380CC4-5D6E-409C-BE32-E72D297353CC}">
                <c16:uniqueId val="{00000003-D7C9-4100-BE83-15F1B0F6BC6A}"/>
              </c:ext>
            </c:extLst>
          </c:dPt>
          <c:dPt>
            <c:idx val="2"/>
            <c:bubble3D val="0"/>
            <c:spPr>
              <a:solidFill>
                <a:srgbClr val="F9BE00"/>
              </a:solidFill>
            </c:spPr>
            <c:extLst>
              <c:ext xmlns:c16="http://schemas.microsoft.com/office/drawing/2014/chart" uri="{C3380CC4-5D6E-409C-BE32-E72D297353CC}">
                <c16:uniqueId val="{00000005-D7C9-4100-BE83-15F1B0F6BC6A}"/>
              </c:ext>
            </c:extLst>
          </c:dPt>
          <c:dPt>
            <c:idx val="3"/>
            <c:bubble3D val="0"/>
            <c:spPr>
              <a:solidFill>
                <a:srgbClr val="6BC8CD"/>
              </a:solidFill>
            </c:spPr>
            <c:extLst>
              <c:ext xmlns:c16="http://schemas.microsoft.com/office/drawing/2014/chart" uri="{C3380CC4-5D6E-409C-BE32-E72D297353CC}">
                <c16:uniqueId val="{00000007-D7C9-4100-BE83-15F1B0F6BC6A}"/>
              </c:ext>
            </c:extLst>
          </c:dPt>
          <c:dPt>
            <c:idx val="4"/>
            <c:bubble3D val="0"/>
            <c:spPr>
              <a:solidFill>
                <a:srgbClr val="FF8B4F"/>
              </a:solidFill>
            </c:spPr>
            <c:extLst>
              <c:ext xmlns:c16="http://schemas.microsoft.com/office/drawing/2014/chart" uri="{C3380CC4-5D6E-409C-BE32-E72D297353CC}">
                <c16:uniqueId val="{00000009-D7C9-4100-BE83-15F1B0F6BC6A}"/>
              </c:ext>
            </c:extLst>
          </c:dPt>
          <c:dLbls>
            <c:dLbl>
              <c:idx val="0"/>
              <c:tx>
                <c:rich>
                  <a:bodyPr/>
                  <a:lstStyle/>
                  <a:p>
                    <a:r>
                      <a:rPr lang="en-US"/>
                      <a:t>7.4%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7C9-4100-BE83-15F1B0F6BC6A}"/>
                </c:ext>
              </c:extLst>
            </c:dLbl>
            <c:dLbl>
              <c:idx val="1"/>
              <c:layout>
                <c:manualLayout>
                  <c:x val="-6.0201378060453427E-2"/>
                  <c:y val="0.10804219541929379"/>
                </c:manualLayout>
              </c:layout>
              <c:tx>
                <c:rich>
                  <a:bodyPr/>
                  <a:lstStyle/>
                  <a:p>
                    <a:r>
                      <a:rPr lang="en-US"/>
                      <a:t>5.4%</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7C9-4100-BE83-15F1B0F6BC6A}"/>
                </c:ext>
              </c:extLst>
            </c:dLbl>
            <c:dLbl>
              <c:idx val="2"/>
              <c:tx>
                <c:rich>
                  <a:bodyPr/>
                  <a:lstStyle/>
                  <a:p>
                    <a:r>
                      <a:rPr lang="en-US"/>
                      <a:t>31.3%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7C9-4100-BE83-15F1B0F6BC6A}"/>
                </c:ext>
              </c:extLst>
            </c:dLbl>
            <c:dLbl>
              <c:idx val="3"/>
              <c:tx>
                <c:rich>
                  <a:bodyPr/>
                  <a:lstStyle/>
                  <a:p>
                    <a:r>
                      <a:rPr lang="en-US"/>
                      <a:t>32.4%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7C9-4100-BE83-15F1B0F6BC6A}"/>
                </c:ext>
              </c:extLst>
            </c:dLbl>
            <c:dLbl>
              <c:idx val="4"/>
              <c:tx>
                <c:rich>
                  <a:bodyPr/>
                  <a:lstStyle/>
                  <a:p>
                    <a:r>
                      <a:rPr lang="en-US"/>
                      <a:t>23.5%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7C9-4100-BE83-15F1B0F6BC6A}"/>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34</c:v>
                </c:pt>
                <c:pt idx="1">
                  <c:v>25</c:v>
                </c:pt>
                <c:pt idx="2">
                  <c:v>144</c:v>
                </c:pt>
                <c:pt idx="3">
                  <c:v>149</c:v>
                </c:pt>
                <c:pt idx="4">
                  <c:v>108</c:v>
                </c:pt>
              </c:numCache>
            </c:numRef>
          </c:val>
          <c:extLst>
            <c:ext xmlns:c16="http://schemas.microsoft.com/office/drawing/2014/chart" uri="{C3380CC4-5D6E-409C-BE32-E72D297353CC}">
              <c16:uniqueId val="{0000000A-D7C9-4100-BE83-15F1B0F6BC6A}"/>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4320-43DE-9F01-7D920749900D}"/>
              </c:ext>
            </c:extLst>
          </c:dPt>
          <c:dPt>
            <c:idx val="1"/>
            <c:bubble3D val="0"/>
            <c:spPr>
              <a:solidFill>
                <a:srgbClr val="507CB6"/>
              </a:solidFill>
            </c:spPr>
            <c:extLst>
              <c:ext xmlns:c16="http://schemas.microsoft.com/office/drawing/2014/chart" uri="{C3380CC4-5D6E-409C-BE32-E72D297353CC}">
                <c16:uniqueId val="{00000003-4320-43DE-9F01-7D920749900D}"/>
              </c:ext>
            </c:extLst>
          </c:dPt>
          <c:dPt>
            <c:idx val="2"/>
            <c:bubble3D val="0"/>
            <c:spPr>
              <a:solidFill>
                <a:srgbClr val="F9BE00"/>
              </a:solidFill>
            </c:spPr>
            <c:extLst>
              <c:ext xmlns:c16="http://schemas.microsoft.com/office/drawing/2014/chart" uri="{C3380CC4-5D6E-409C-BE32-E72D297353CC}">
                <c16:uniqueId val="{00000005-4320-43DE-9F01-7D920749900D}"/>
              </c:ext>
            </c:extLst>
          </c:dPt>
          <c:dPt>
            <c:idx val="3"/>
            <c:bubble3D val="0"/>
            <c:spPr>
              <a:solidFill>
                <a:srgbClr val="6BC8CD"/>
              </a:solidFill>
            </c:spPr>
            <c:extLst>
              <c:ext xmlns:c16="http://schemas.microsoft.com/office/drawing/2014/chart" uri="{C3380CC4-5D6E-409C-BE32-E72D297353CC}">
                <c16:uniqueId val="{00000007-4320-43DE-9F01-7D920749900D}"/>
              </c:ext>
            </c:extLst>
          </c:dPt>
          <c:dPt>
            <c:idx val="4"/>
            <c:bubble3D val="0"/>
            <c:spPr>
              <a:solidFill>
                <a:srgbClr val="FF8B4F"/>
              </a:solidFill>
            </c:spPr>
            <c:extLst>
              <c:ext xmlns:c16="http://schemas.microsoft.com/office/drawing/2014/chart" uri="{C3380CC4-5D6E-409C-BE32-E72D297353CC}">
                <c16:uniqueId val="{00000009-4320-43DE-9F01-7D920749900D}"/>
              </c:ext>
            </c:extLst>
          </c:dPt>
          <c:dLbls>
            <c:dLbl>
              <c:idx val="0"/>
              <c:tx>
                <c:rich>
                  <a:bodyPr/>
                  <a:lstStyle/>
                  <a:p>
                    <a:r>
                      <a:rPr lang="en-US"/>
                      <a:t>8.3%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320-43DE-9F01-7D920749900D}"/>
                </c:ext>
              </c:extLst>
            </c:dLbl>
            <c:dLbl>
              <c:idx val="1"/>
              <c:tx>
                <c:rich>
                  <a:bodyPr/>
                  <a:lstStyle/>
                  <a:p>
                    <a:r>
                      <a:rPr lang="en-US"/>
                      <a:t>7.6%</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320-43DE-9F01-7D920749900D}"/>
                </c:ext>
              </c:extLst>
            </c:dLbl>
            <c:dLbl>
              <c:idx val="2"/>
              <c:tx>
                <c:rich>
                  <a:bodyPr/>
                  <a:lstStyle/>
                  <a:p>
                    <a:r>
                      <a:rPr lang="en-US"/>
                      <a:t>29.4%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320-43DE-9F01-7D920749900D}"/>
                </c:ext>
              </c:extLst>
            </c:dLbl>
            <c:dLbl>
              <c:idx val="3"/>
              <c:tx>
                <c:rich>
                  <a:bodyPr/>
                  <a:lstStyle/>
                  <a:p>
                    <a:r>
                      <a:rPr lang="en-US"/>
                      <a:t>28.3%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320-43DE-9F01-7D920749900D}"/>
                </c:ext>
              </c:extLst>
            </c:dLbl>
            <c:dLbl>
              <c:idx val="4"/>
              <c:tx>
                <c:rich>
                  <a:bodyPr/>
                  <a:lstStyle/>
                  <a:p>
                    <a:r>
                      <a:rPr lang="en-US"/>
                      <a:t>26.4%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4320-43DE-9F01-7D920749900D}"/>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38</c:v>
                </c:pt>
                <c:pt idx="1">
                  <c:v>35</c:v>
                </c:pt>
                <c:pt idx="2">
                  <c:v>135</c:v>
                </c:pt>
                <c:pt idx="3">
                  <c:v>130</c:v>
                </c:pt>
                <c:pt idx="4">
                  <c:v>121</c:v>
                </c:pt>
              </c:numCache>
            </c:numRef>
          </c:val>
          <c:extLst>
            <c:ext xmlns:c16="http://schemas.microsoft.com/office/drawing/2014/chart" uri="{C3380CC4-5D6E-409C-BE32-E72D297353CC}">
              <c16:uniqueId val="{0000000A-4320-43DE-9F01-7D920749900D}"/>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3D13-4F00-89D7-2C7FB6D8FFF6}"/>
              </c:ext>
            </c:extLst>
          </c:dPt>
          <c:dPt>
            <c:idx val="1"/>
            <c:bubble3D val="0"/>
            <c:spPr>
              <a:solidFill>
                <a:srgbClr val="507CB6"/>
              </a:solidFill>
            </c:spPr>
            <c:extLst>
              <c:ext xmlns:c16="http://schemas.microsoft.com/office/drawing/2014/chart" uri="{C3380CC4-5D6E-409C-BE32-E72D297353CC}">
                <c16:uniqueId val="{00000003-3D13-4F00-89D7-2C7FB6D8FFF6}"/>
              </c:ext>
            </c:extLst>
          </c:dPt>
          <c:dPt>
            <c:idx val="2"/>
            <c:bubble3D val="0"/>
            <c:spPr>
              <a:solidFill>
                <a:srgbClr val="F9BE00"/>
              </a:solidFill>
            </c:spPr>
            <c:extLst>
              <c:ext xmlns:c16="http://schemas.microsoft.com/office/drawing/2014/chart" uri="{C3380CC4-5D6E-409C-BE32-E72D297353CC}">
                <c16:uniqueId val="{00000005-3D13-4F00-89D7-2C7FB6D8FFF6}"/>
              </c:ext>
            </c:extLst>
          </c:dPt>
          <c:dPt>
            <c:idx val="3"/>
            <c:bubble3D val="0"/>
            <c:spPr>
              <a:solidFill>
                <a:srgbClr val="6BC8CD"/>
              </a:solidFill>
            </c:spPr>
            <c:extLst>
              <c:ext xmlns:c16="http://schemas.microsoft.com/office/drawing/2014/chart" uri="{C3380CC4-5D6E-409C-BE32-E72D297353CC}">
                <c16:uniqueId val="{00000007-3D13-4F00-89D7-2C7FB6D8FFF6}"/>
              </c:ext>
            </c:extLst>
          </c:dPt>
          <c:dPt>
            <c:idx val="4"/>
            <c:bubble3D val="0"/>
            <c:spPr>
              <a:solidFill>
                <a:srgbClr val="FF8B4F"/>
              </a:solidFill>
            </c:spPr>
            <c:extLst>
              <c:ext xmlns:c16="http://schemas.microsoft.com/office/drawing/2014/chart" uri="{C3380CC4-5D6E-409C-BE32-E72D297353CC}">
                <c16:uniqueId val="{00000009-3D13-4F00-89D7-2C7FB6D8FFF6}"/>
              </c:ext>
            </c:extLst>
          </c:dPt>
          <c:dLbls>
            <c:dLbl>
              <c:idx val="0"/>
              <c:tx>
                <c:rich>
                  <a:bodyPr/>
                  <a:lstStyle/>
                  <a:p>
                    <a:r>
                      <a:rPr lang="en-US"/>
                      <a:t>5.8%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D13-4F00-89D7-2C7FB6D8FFF6}"/>
                </c:ext>
              </c:extLst>
            </c:dLbl>
            <c:dLbl>
              <c:idx val="1"/>
              <c:layout>
                <c:manualLayout>
                  <c:x val="-4.8446299207693111E-2"/>
                  <c:y val="0.10789425535855433"/>
                </c:manualLayout>
              </c:layout>
              <c:tx>
                <c:rich>
                  <a:bodyPr/>
                  <a:lstStyle/>
                  <a:p>
                    <a:r>
                      <a:rPr lang="en-US"/>
                      <a:t>5.8%</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D13-4F00-89D7-2C7FB6D8FFF6}"/>
                </c:ext>
              </c:extLst>
            </c:dLbl>
            <c:dLbl>
              <c:idx val="2"/>
              <c:tx>
                <c:rich>
                  <a:bodyPr/>
                  <a:lstStyle/>
                  <a:p>
                    <a:r>
                      <a:rPr lang="en-US"/>
                      <a:t>22.7%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D13-4F00-89D7-2C7FB6D8FFF6}"/>
                </c:ext>
              </c:extLst>
            </c:dLbl>
            <c:dLbl>
              <c:idx val="3"/>
              <c:tx>
                <c:rich>
                  <a:bodyPr/>
                  <a:lstStyle/>
                  <a:p>
                    <a:r>
                      <a:rPr lang="en-US" dirty="0"/>
                      <a:t>30.5%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D13-4F00-89D7-2C7FB6D8FFF6}"/>
                </c:ext>
              </c:extLst>
            </c:dLbl>
            <c:dLbl>
              <c:idx val="4"/>
              <c:tx>
                <c:rich>
                  <a:bodyPr/>
                  <a:lstStyle/>
                  <a:p>
                    <a:r>
                      <a:rPr lang="en-US"/>
                      <a:t>31.5%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D13-4F00-89D7-2C7FB6D8FFF6}"/>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27</c:v>
                </c:pt>
                <c:pt idx="1">
                  <c:v>27</c:v>
                </c:pt>
                <c:pt idx="2">
                  <c:v>105</c:v>
                </c:pt>
                <c:pt idx="3">
                  <c:v>141</c:v>
                </c:pt>
                <c:pt idx="4">
                  <c:v>162</c:v>
                </c:pt>
              </c:numCache>
            </c:numRef>
          </c:val>
          <c:extLst>
            <c:ext xmlns:c16="http://schemas.microsoft.com/office/drawing/2014/chart" uri="{C3380CC4-5D6E-409C-BE32-E72D297353CC}">
              <c16:uniqueId val="{0000000A-3D13-4F00-89D7-2C7FB6D8FFF6}"/>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6693-4E34-A857-AF1D91DBB57D}"/>
              </c:ext>
            </c:extLst>
          </c:dPt>
          <c:dPt>
            <c:idx val="1"/>
            <c:bubble3D val="0"/>
            <c:spPr>
              <a:solidFill>
                <a:srgbClr val="507CB6"/>
              </a:solidFill>
            </c:spPr>
            <c:extLst>
              <c:ext xmlns:c16="http://schemas.microsoft.com/office/drawing/2014/chart" uri="{C3380CC4-5D6E-409C-BE32-E72D297353CC}">
                <c16:uniqueId val="{00000003-6693-4E34-A857-AF1D91DBB57D}"/>
              </c:ext>
            </c:extLst>
          </c:dPt>
          <c:dPt>
            <c:idx val="2"/>
            <c:bubble3D val="0"/>
            <c:spPr>
              <a:solidFill>
                <a:srgbClr val="F9BE00"/>
              </a:solidFill>
            </c:spPr>
            <c:extLst>
              <c:ext xmlns:c16="http://schemas.microsoft.com/office/drawing/2014/chart" uri="{C3380CC4-5D6E-409C-BE32-E72D297353CC}">
                <c16:uniqueId val="{00000005-6693-4E34-A857-AF1D91DBB57D}"/>
              </c:ext>
            </c:extLst>
          </c:dPt>
          <c:dPt>
            <c:idx val="3"/>
            <c:bubble3D val="0"/>
            <c:spPr>
              <a:solidFill>
                <a:srgbClr val="6BC8CD"/>
              </a:solidFill>
            </c:spPr>
            <c:extLst>
              <c:ext xmlns:c16="http://schemas.microsoft.com/office/drawing/2014/chart" uri="{C3380CC4-5D6E-409C-BE32-E72D297353CC}">
                <c16:uniqueId val="{00000007-6693-4E34-A857-AF1D91DBB57D}"/>
              </c:ext>
            </c:extLst>
          </c:dPt>
          <c:dPt>
            <c:idx val="4"/>
            <c:bubble3D val="0"/>
            <c:spPr>
              <a:solidFill>
                <a:srgbClr val="FF8B4F"/>
              </a:solidFill>
            </c:spPr>
            <c:extLst>
              <c:ext xmlns:c16="http://schemas.microsoft.com/office/drawing/2014/chart" uri="{C3380CC4-5D6E-409C-BE32-E72D297353CC}">
                <c16:uniqueId val="{00000009-6693-4E34-A857-AF1D91DBB57D}"/>
              </c:ext>
            </c:extLst>
          </c:dPt>
          <c:dLbls>
            <c:dLbl>
              <c:idx val="0"/>
              <c:tx>
                <c:rich>
                  <a:bodyPr/>
                  <a:lstStyle/>
                  <a:p>
                    <a:r>
                      <a:rPr lang="en-US"/>
                      <a:t>10.3%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693-4E34-A857-AF1D91DBB57D}"/>
                </c:ext>
              </c:extLst>
            </c:dLbl>
            <c:dLbl>
              <c:idx val="1"/>
              <c:layout>
                <c:manualLayout>
                  <c:x val="-8.4314221102074066E-2"/>
                  <c:y val="0.14311099455227538"/>
                </c:manualLayout>
              </c:layout>
              <c:tx>
                <c:rich>
                  <a:bodyPr/>
                  <a:lstStyle/>
                  <a:p>
                    <a:r>
                      <a:rPr lang="en-US"/>
                      <a:t>4.4%</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693-4E34-A857-AF1D91DBB57D}"/>
                </c:ext>
              </c:extLst>
            </c:dLbl>
            <c:dLbl>
              <c:idx val="2"/>
              <c:tx>
                <c:rich>
                  <a:bodyPr/>
                  <a:lstStyle/>
                  <a:p>
                    <a:r>
                      <a:rPr lang="en-US"/>
                      <a:t>21.9%</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693-4E34-A857-AF1D91DBB57D}"/>
                </c:ext>
              </c:extLst>
            </c:dLbl>
            <c:dLbl>
              <c:idx val="3"/>
              <c:tx>
                <c:rich>
                  <a:bodyPr/>
                  <a:lstStyle/>
                  <a:p>
                    <a:r>
                      <a:rPr lang="en-US"/>
                      <a:t>20.4%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693-4E34-A857-AF1D91DBB57D}"/>
                </c:ext>
              </c:extLst>
            </c:dLbl>
            <c:dLbl>
              <c:idx val="4"/>
              <c:tx>
                <c:rich>
                  <a:bodyPr/>
                  <a:lstStyle/>
                  <a:p>
                    <a:r>
                      <a:rPr lang="en-US"/>
                      <a:t>43%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6693-4E34-A857-AF1D91DBB57D}"/>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47</c:v>
                </c:pt>
                <c:pt idx="1">
                  <c:v>20</c:v>
                </c:pt>
                <c:pt idx="2">
                  <c:v>100</c:v>
                </c:pt>
                <c:pt idx="3">
                  <c:v>93</c:v>
                </c:pt>
                <c:pt idx="4">
                  <c:v>196</c:v>
                </c:pt>
              </c:numCache>
            </c:numRef>
          </c:val>
          <c:extLst>
            <c:ext xmlns:c16="http://schemas.microsoft.com/office/drawing/2014/chart" uri="{C3380CC4-5D6E-409C-BE32-E72D297353CC}">
              <c16:uniqueId val="{0000000A-6693-4E34-A857-AF1D91DBB57D}"/>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0B51-46D1-A3F7-523B44A592DD}"/>
              </c:ext>
            </c:extLst>
          </c:dPt>
          <c:dPt>
            <c:idx val="1"/>
            <c:bubble3D val="0"/>
            <c:spPr>
              <a:solidFill>
                <a:srgbClr val="507CB6"/>
              </a:solidFill>
            </c:spPr>
            <c:extLst>
              <c:ext xmlns:c16="http://schemas.microsoft.com/office/drawing/2014/chart" uri="{C3380CC4-5D6E-409C-BE32-E72D297353CC}">
                <c16:uniqueId val="{00000003-0B51-46D1-A3F7-523B44A592DD}"/>
              </c:ext>
            </c:extLst>
          </c:dPt>
          <c:dPt>
            <c:idx val="2"/>
            <c:bubble3D val="0"/>
            <c:spPr>
              <a:solidFill>
                <a:srgbClr val="F9BE00"/>
              </a:solidFill>
            </c:spPr>
            <c:extLst>
              <c:ext xmlns:c16="http://schemas.microsoft.com/office/drawing/2014/chart" uri="{C3380CC4-5D6E-409C-BE32-E72D297353CC}">
                <c16:uniqueId val="{00000005-0B51-46D1-A3F7-523B44A592DD}"/>
              </c:ext>
            </c:extLst>
          </c:dPt>
          <c:dPt>
            <c:idx val="3"/>
            <c:bubble3D val="0"/>
            <c:spPr>
              <a:solidFill>
                <a:srgbClr val="6BC8CD"/>
              </a:solidFill>
            </c:spPr>
            <c:extLst>
              <c:ext xmlns:c16="http://schemas.microsoft.com/office/drawing/2014/chart" uri="{C3380CC4-5D6E-409C-BE32-E72D297353CC}">
                <c16:uniqueId val="{00000007-0B51-46D1-A3F7-523B44A592DD}"/>
              </c:ext>
            </c:extLst>
          </c:dPt>
          <c:dPt>
            <c:idx val="4"/>
            <c:bubble3D val="0"/>
            <c:spPr>
              <a:solidFill>
                <a:srgbClr val="FF8B4F"/>
              </a:solidFill>
            </c:spPr>
            <c:extLst>
              <c:ext xmlns:c16="http://schemas.microsoft.com/office/drawing/2014/chart" uri="{C3380CC4-5D6E-409C-BE32-E72D297353CC}">
                <c16:uniqueId val="{00000009-0B51-46D1-A3F7-523B44A592DD}"/>
              </c:ext>
            </c:extLst>
          </c:dPt>
          <c:dLbls>
            <c:dLbl>
              <c:idx val="0"/>
              <c:tx>
                <c:rich>
                  <a:bodyPr/>
                  <a:lstStyle/>
                  <a:p>
                    <a:r>
                      <a:rPr lang="en-US"/>
                      <a:t>14.3%</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B51-46D1-A3F7-523B44A592DD}"/>
                </c:ext>
              </c:extLst>
            </c:dLbl>
            <c:dLbl>
              <c:idx val="1"/>
              <c:tx>
                <c:rich>
                  <a:bodyPr/>
                  <a:lstStyle/>
                  <a:p>
                    <a:r>
                      <a:rPr lang="en-US"/>
                      <a:t>10.1%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B51-46D1-A3F7-523B44A592DD}"/>
                </c:ext>
              </c:extLst>
            </c:dLbl>
            <c:dLbl>
              <c:idx val="2"/>
              <c:tx>
                <c:rich>
                  <a:bodyPr/>
                  <a:lstStyle/>
                  <a:p>
                    <a:r>
                      <a:rPr lang="en-US"/>
                      <a:t>30.4%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B51-46D1-A3F7-523B44A592DD}"/>
                </c:ext>
              </c:extLst>
            </c:dLbl>
            <c:dLbl>
              <c:idx val="3"/>
              <c:tx>
                <c:rich>
                  <a:bodyPr/>
                  <a:lstStyle/>
                  <a:p>
                    <a:r>
                      <a:rPr lang="en-US"/>
                      <a:t>22.8%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B51-46D1-A3F7-523B44A592DD}"/>
                </c:ext>
              </c:extLst>
            </c:dLbl>
            <c:dLbl>
              <c:idx val="4"/>
              <c:tx>
                <c:rich>
                  <a:bodyPr/>
                  <a:lstStyle/>
                  <a:p>
                    <a:r>
                      <a:rPr lang="en-US"/>
                      <a:t>22.4%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0B51-46D1-A3F7-523B44A592DD}"/>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64</c:v>
                </c:pt>
                <c:pt idx="1">
                  <c:v>45</c:v>
                </c:pt>
                <c:pt idx="2">
                  <c:v>136</c:v>
                </c:pt>
                <c:pt idx="3">
                  <c:v>102</c:v>
                </c:pt>
                <c:pt idx="4">
                  <c:v>100</c:v>
                </c:pt>
              </c:numCache>
            </c:numRef>
          </c:val>
          <c:extLst>
            <c:ext xmlns:c16="http://schemas.microsoft.com/office/drawing/2014/chart" uri="{C3380CC4-5D6E-409C-BE32-E72D297353CC}">
              <c16:uniqueId val="{0000000A-0B51-46D1-A3F7-523B44A592DD}"/>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97D1-4BD8-872A-43269E0333C7}"/>
              </c:ext>
            </c:extLst>
          </c:dPt>
          <c:dPt>
            <c:idx val="1"/>
            <c:bubble3D val="0"/>
            <c:spPr>
              <a:solidFill>
                <a:srgbClr val="507CB6"/>
              </a:solidFill>
            </c:spPr>
            <c:extLst>
              <c:ext xmlns:c16="http://schemas.microsoft.com/office/drawing/2014/chart" uri="{C3380CC4-5D6E-409C-BE32-E72D297353CC}">
                <c16:uniqueId val="{00000003-97D1-4BD8-872A-43269E0333C7}"/>
              </c:ext>
            </c:extLst>
          </c:dPt>
          <c:dPt>
            <c:idx val="2"/>
            <c:bubble3D val="0"/>
            <c:spPr>
              <a:solidFill>
                <a:srgbClr val="F9BE00"/>
              </a:solidFill>
            </c:spPr>
            <c:extLst>
              <c:ext xmlns:c16="http://schemas.microsoft.com/office/drawing/2014/chart" uri="{C3380CC4-5D6E-409C-BE32-E72D297353CC}">
                <c16:uniqueId val="{00000005-97D1-4BD8-872A-43269E0333C7}"/>
              </c:ext>
            </c:extLst>
          </c:dPt>
          <c:dPt>
            <c:idx val="3"/>
            <c:bubble3D val="0"/>
            <c:spPr>
              <a:solidFill>
                <a:srgbClr val="6BC8CD"/>
              </a:solidFill>
            </c:spPr>
            <c:extLst>
              <c:ext xmlns:c16="http://schemas.microsoft.com/office/drawing/2014/chart" uri="{C3380CC4-5D6E-409C-BE32-E72D297353CC}">
                <c16:uniqueId val="{00000007-97D1-4BD8-872A-43269E0333C7}"/>
              </c:ext>
            </c:extLst>
          </c:dPt>
          <c:dPt>
            <c:idx val="4"/>
            <c:bubble3D val="0"/>
            <c:spPr>
              <a:solidFill>
                <a:srgbClr val="FF8B4F"/>
              </a:solidFill>
            </c:spPr>
            <c:extLst>
              <c:ext xmlns:c16="http://schemas.microsoft.com/office/drawing/2014/chart" uri="{C3380CC4-5D6E-409C-BE32-E72D297353CC}">
                <c16:uniqueId val="{00000009-97D1-4BD8-872A-43269E0333C7}"/>
              </c:ext>
            </c:extLst>
          </c:dPt>
          <c:dLbls>
            <c:dLbl>
              <c:idx val="0"/>
              <c:tx>
                <c:rich>
                  <a:bodyPr/>
                  <a:lstStyle/>
                  <a:p>
                    <a:r>
                      <a:rPr lang="en-US"/>
                      <a:t>9.4%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7D1-4BD8-872A-43269E0333C7}"/>
                </c:ext>
              </c:extLst>
            </c:dLbl>
            <c:dLbl>
              <c:idx val="1"/>
              <c:tx>
                <c:rich>
                  <a:bodyPr/>
                  <a:lstStyle/>
                  <a:p>
                    <a:r>
                      <a:rPr lang="en-US"/>
                      <a:t>7.8%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7D1-4BD8-872A-43269E0333C7}"/>
                </c:ext>
              </c:extLst>
            </c:dLbl>
            <c:dLbl>
              <c:idx val="2"/>
              <c:tx>
                <c:rich>
                  <a:bodyPr/>
                  <a:lstStyle/>
                  <a:p>
                    <a:r>
                      <a:rPr lang="en-US"/>
                      <a:t>18.7%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7D1-4BD8-872A-43269E0333C7}"/>
                </c:ext>
              </c:extLst>
            </c:dLbl>
            <c:dLbl>
              <c:idx val="3"/>
              <c:tx>
                <c:rich>
                  <a:bodyPr/>
                  <a:lstStyle/>
                  <a:p>
                    <a:r>
                      <a:rPr lang="en-US"/>
                      <a:t>22%</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7D1-4BD8-872A-43269E0333C7}"/>
                </c:ext>
              </c:extLst>
            </c:dLbl>
            <c:dLbl>
              <c:idx val="4"/>
              <c:tx>
                <c:rich>
                  <a:bodyPr/>
                  <a:lstStyle/>
                  <a:p>
                    <a:r>
                      <a:rPr lang="en-US"/>
                      <a:t>42.1%</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7D1-4BD8-872A-43269E0333C7}"/>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43</c:v>
                </c:pt>
                <c:pt idx="1">
                  <c:v>36</c:v>
                </c:pt>
                <c:pt idx="2">
                  <c:v>86</c:v>
                </c:pt>
                <c:pt idx="3">
                  <c:v>101</c:v>
                </c:pt>
                <c:pt idx="4">
                  <c:v>193</c:v>
                </c:pt>
              </c:numCache>
            </c:numRef>
          </c:val>
          <c:extLst>
            <c:ext xmlns:c16="http://schemas.microsoft.com/office/drawing/2014/chart" uri="{C3380CC4-5D6E-409C-BE32-E72D297353CC}">
              <c16:uniqueId val="{0000000A-97D1-4BD8-872A-43269E0333C7}"/>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Total</c:v>
                </c:pt>
              </c:strCache>
            </c:strRef>
          </c:tx>
          <c:dPt>
            <c:idx val="0"/>
            <c:bubble3D val="0"/>
            <c:spPr>
              <a:solidFill>
                <a:srgbClr val="00BF6F"/>
              </a:solidFill>
            </c:spPr>
            <c:extLst>
              <c:ext xmlns:c16="http://schemas.microsoft.com/office/drawing/2014/chart" uri="{C3380CC4-5D6E-409C-BE32-E72D297353CC}">
                <c16:uniqueId val="{00000001-7F4F-43B8-8A84-369B991C08D6}"/>
              </c:ext>
            </c:extLst>
          </c:dPt>
          <c:dPt>
            <c:idx val="1"/>
            <c:bubble3D val="0"/>
            <c:spPr>
              <a:solidFill>
                <a:srgbClr val="507CB6"/>
              </a:solidFill>
            </c:spPr>
            <c:extLst>
              <c:ext xmlns:c16="http://schemas.microsoft.com/office/drawing/2014/chart" uri="{C3380CC4-5D6E-409C-BE32-E72D297353CC}">
                <c16:uniqueId val="{00000003-7F4F-43B8-8A84-369B991C08D6}"/>
              </c:ext>
            </c:extLst>
          </c:dPt>
          <c:dPt>
            <c:idx val="2"/>
            <c:bubble3D val="0"/>
            <c:spPr>
              <a:solidFill>
                <a:srgbClr val="F9BE00"/>
              </a:solidFill>
            </c:spPr>
            <c:extLst>
              <c:ext xmlns:c16="http://schemas.microsoft.com/office/drawing/2014/chart" uri="{C3380CC4-5D6E-409C-BE32-E72D297353CC}">
                <c16:uniqueId val="{00000005-7F4F-43B8-8A84-369B991C08D6}"/>
              </c:ext>
            </c:extLst>
          </c:dPt>
          <c:dPt>
            <c:idx val="3"/>
            <c:bubble3D val="0"/>
            <c:spPr>
              <a:solidFill>
                <a:srgbClr val="6BC8CD"/>
              </a:solidFill>
            </c:spPr>
            <c:extLst>
              <c:ext xmlns:c16="http://schemas.microsoft.com/office/drawing/2014/chart" uri="{C3380CC4-5D6E-409C-BE32-E72D297353CC}">
                <c16:uniqueId val="{00000007-7F4F-43B8-8A84-369B991C08D6}"/>
              </c:ext>
            </c:extLst>
          </c:dPt>
          <c:dPt>
            <c:idx val="4"/>
            <c:bubble3D val="0"/>
            <c:spPr>
              <a:solidFill>
                <a:srgbClr val="FF8B4F"/>
              </a:solidFill>
            </c:spPr>
            <c:extLst>
              <c:ext xmlns:c16="http://schemas.microsoft.com/office/drawing/2014/chart" uri="{C3380CC4-5D6E-409C-BE32-E72D297353CC}">
                <c16:uniqueId val="{00000009-7F4F-43B8-8A84-369B991C08D6}"/>
              </c:ext>
            </c:extLst>
          </c:dPt>
          <c:dLbls>
            <c:dLbl>
              <c:idx val="0"/>
              <c:tx>
                <c:rich>
                  <a:bodyPr/>
                  <a:lstStyle/>
                  <a:p>
                    <a:r>
                      <a:rPr lang="en-US"/>
                      <a:t>8.7%</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F4F-43B8-8A84-369B991C08D6}"/>
                </c:ext>
              </c:extLst>
            </c:dLbl>
            <c:dLbl>
              <c:idx val="1"/>
              <c:layout>
                <c:manualLayout>
                  <c:x val="-6.911520563100719E-2"/>
                  <c:y val="0.10780963812684344"/>
                </c:manualLayout>
              </c:layout>
              <c:tx>
                <c:rich>
                  <a:bodyPr/>
                  <a:lstStyle/>
                  <a:p>
                    <a:r>
                      <a:rPr lang="en-US"/>
                      <a:t>5.2%</a:t>
                    </a:r>
                    <a:endParaRPr lang="en-US" dirty="0"/>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F4F-43B8-8A84-369B991C08D6}"/>
                </c:ext>
              </c:extLst>
            </c:dLbl>
            <c:dLbl>
              <c:idx val="2"/>
              <c:tx>
                <c:rich>
                  <a:bodyPr/>
                  <a:lstStyle/>
                  <a:p>
                    <a:r>
                      <a:rPr lang="en-US"/>
                      <a:t>11.4%</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F4F-43B8-8A84-369B991C08D6}"/>
                </c:ext>
              </c:extLst>
            </c:dLbl>
            <c:dLbl>
              <c:idx val="3"/>
              <c:tx>
                <c:rich>
                  <a:bodyPr/>
                  <a:lstStyle/>
                  <a:p>
                    <a:r>
                      <a:rPr lang="en-US"/>
                      <a:t>21.8%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F4F-43B8-8A84-369B991C08D6}"/>
                </c:ext>
              </c:extLst>
            </c:dLbl>
            <c:dLbl>
              <c:idx val="4"/>
              <c:tx>
                <c:rich>
                  <a:bodyPr/>
                  <a:lstStyle/>
                  <a:p>
                    <a:r>
                      <a:rPr lang="en-US"/>
                      <a:t>52.8%</a:t>
                    </a:r>
                    <a:endParaRPr lang="en-US" dirty="0"/>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F4F-43B8-8A84-369B991C08D6}"/>
                </c:ext>
              </c:extLst>
            </c:dLbl>
            <c:numFmt formatCode="0%" sourceLinked="0"/>
            <c:spPr>
              <a:noFill/>
              <a:ln>
                <a:noFill/>
              </a:ln>
              <a:effectLst/>
            </c:spPr>
            <c:txPr>
              <a:bodyPr/>
              <a:lstStyle/>
              <a:p>
                <a:pPr>
                  <a:defRPr sz="1200" b="0">
                    <a:solidFill>
                      <a:srgbClr val="000000"/>
                    </a:solidFill>
                  </a:defRPr>
                </a:pPr>
                <a:endParaRPr lang="en-US"/>
              </a:p>
            </c:txPr>
            <c:dLblPos val="ctr"/>
            <c:showLegendKey val="0"/>
            <c:showVal val="1"/>
            <c:showCatName val="0"/>
            <c:showSerName val="0"/>
            <c:showPercent val="0"/>
            <c:showBubbleSize val="0"/>
            <c:showLeaderLines val="1"/>
            <c:extLst>
              <c:ext xmlns:c15="http://schemas.microsoft.com/office/drawing/2012/chart" uri="{CE6537A1-D6FC-4f65-9D91-7224C49458BB}"/>
            </c:extLst>
          </c:dLbls>
          <c:cat>
            <c:strRef>
              <c:f>Sheet1!$A$2:$A$6</c:f>
              <c:strCache>
                <c:ptCount val="5"/>
                <c:pt idx="0">
                  <c:v>1</c:v>
                </c:pt>
                <c:pt idx="1">
                  <c:v>2</c:v>
                </c:pt>
                <c:pt idx="2">
                  <c:v>3</c:v>
                </c:pt>
                <c:pt idx="3">
                  <c:v>4</c:v>
                </c:pt>
                <c:pt idx="4">
                  <c:v>5</c:v>
                </c:pt>
              </c:strCache>
            </c:strRef>
          </c:cat>
          <c:val>
            <c:numRef>
              <c:f>Sheet1!$B$2:$B$6</c:f>
              <c:numCache>
                <c:formatCode>0%</c:formatCode>
                <c:ptCount val="5"/>
                <c:pt idx="0">
                  <c:v>40</c:v>
                </c:pt>
                <c:pt idx="1">
                  <c:v>24</c:v>
                </c:pt>
                <c:pt idx="2">
                  <c:v>52</c:v>
                </c:pt>
                <c:pt idx="3">
                  <c:v>100</c:v>
                </c:pt>
                <c:pt idx="4">
                  <c:v>242</c:v>
                </c:pt>
              </c:numCache>
            </c:numRef>
          </c:val>
          <c:extLst>
            <c:ext xmlns:c16="http://schemas.microsoft.com/office/drawing/2014/chart" uri="{C3380CC4-5D6E-409C-BE32-E72D297353CC}">
              <c16:uniqueId val="{0000000A-7F4F-43B8-8A84-369B991C08D6}"/>
            </c:ext>
          </c:extLst>
        </c:ser>
        <c:dLbls>
          <c:dLblPos val="ctr"/>
          <c:showLegendKey val="0"/>
          <c:showVal val="1"/>
          <c:showCatName val="0"/>
          <c:showSerName val="0"/>
          <c:showPercent val="0"/>
          <c:showBubbleSize val="0"/>
          <c:showLeaderLines val="1"/>
        </c:dLbls>
        <c:firstSliceAng val="0"/>
      </c:pieChart>
    </c:plotArea>
    <c:legend>
      <c:legendPos val="b"/>
      <c:overlay val="0"/>
      <c:txPr>
        <a:bodyPr/>
        <a:lstStyle/>
        <a:p>
          <a:pPr>
            <a:defRPr sz="1200" b="0">
              <a:solidFill>
                <a:srgbClr val="7F7F7F"/>
              </a:solidFill>
            </a:defRPr>
          </a:pPr>
          <a:endParaRPr lang="en-US"/>
        </a:p>
      </c:txPr>
    </c:legend>
    <c:plotVisOnly val="1"/>
    <c:dispBlanksAs val="gap"/>
    <c:showDLblsOverMax val="1"/>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136" y="80645"/>
            <a:ext cx="8229600" cy="548713"/>
          </a:xfrm>
        </p:spPr>
        <p:txBody>
          <a:bodyPr/>
          <a:lstStyle>
            <a:lvl1pPr>
              <a:defRPr/>
            </a:lvl1pPr>
          </a:lstStyle>
          <a:p>
            <a:r>
              <a:rPr lang="en-US" dirty="0"/>
              <a:t>Master title style (only changes made to the parent slide will be reflected in the app)</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
        <p:nvSpPr>
          <p:cNvPr id="8" name="Content Placeholder 7">
            <a:extLst>
              <a:ext uri="{FF2B5EF4-FFF2-40B4-BE49-F238E27FC236}">
                <a16:creationId xmlns:a16="http://schemas.microsoft.com/office/drawing/2014/main" id="{8252A03B-2D42-4DAE-8460-CF96145A8DF0}"/>
              </a:ext>
            </a:extLst>
          </p:cNvPr>
          <p:cNvSpPr>
            <a:spLocks noGrp="1"/>
          </p:cNvSpPr>
          <p:nvPr>
            <p:ph sz="quarter" idx="13" hasCustomPrompt="1"/>
          </p:nvPr>
        </p:nvSpPr>
        <p:spPr>
          <a:xfrm>
            <a:off x="115136" y="1005080"/>
            <a:ext cx="8229600" cy="3569013"/>
          </a:xfrm>
        </p:spPr>
        <p:txBody>
          <a:bodyPr/>
          <a:lstStyle>
            <a:lvl1pPr>
              <a:defRPr sz="1400">
                <a:solidFill>
                  <a:schemeClr val="tx1"/>
                </a:solidFill>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US" dirty="0"/>
              <a:t>Master text style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FCB14CF1-AB9B-4870-9E5C-AD8F31C7FF68}"/>
              </a:ext>
            </a:extLst>
          </p:cNvPr>
          <p:cNvSpPr>
            <a:spLocks noGrp="1"/>
          </p:cNvSpPr>
          <p:nvPr>
            <p:ph type="body" sz="quarter" idx="14" hasCustomPrompt="1"/>
          </p:nvPr>
        </p:nvSpPr>
        <p:spPr>
          <a:xfrm>
            <a:off x="123322" y="627419"/>
            <a:ext cx="8229600" cy="239713"/>
          </a:xfrm>
        </p:spPr>
        <p:txBody>
          <a:bodyPr/>
          <a:lstStyle>
            <a:lvl1pPr>
              <a:defRPr/>
            </a:lvl1pPr>
          </a:lstStyle>
          <a:p>
            <a:pPr lvl="0"/>
            <a:r>
              <a:rPr lang="en-US" dirty="0"/>
              <a:t>Master text style</a:t>
            </a:r>
            <a:endParaRPr lang="en-GB" dirty="0"/>
          </a:p>
        </p:txBody>
      </p:sp>
      <p:sp>
        <p:nvSpPr>
          <p:cNvPr id="7" name="Footer Placeholder 3">
            <a:extLst>
              <a:ext uri="{FF2B5EF4-FFF2-40B4-BE49-F238E27FC236}">
                <a16:creationId xmlns:a16="http://schemas.microsoft.com/office/drawing/2014/main" id="{E39551A5-770E-3978-ED85-9963EA081996}"/>
              </a:ext>
            </a:extLst>
          </p:cNvPr>
          <p:cNvSpPr>
            <a:spLocks noGrp="1"/>
          </p:cNvSpPr>
          <p:nvPr>
            <p:ph type="ftr" sz="quarter" idx="3"/>
          </p:nvPr>
        </p:nvSpPr>
        <p:spPr>
          <a:xfrm>
            <a:off x="2057400" y="4811867"/>
            <a:ext cx="6339374"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9" name="Subtitle 1">
            <a:extLst>
              <a:ext uri="{FF2B5EF4-FFF2-40B4-BE49-F238E27FC236}">
                <a16:creationId xmlns:a16="http://schemas.microsoft.com/office/drawing/2014/main" id="{598A6424-24D4-9A7A-503B-1810D9718646}"/>
              </a:ext>
            </a:extLst>
          </p:cNvPr>
          <p:cNvSpPr txBox="1">
            <a:spLocks/>
          </p:cNvSpPr>
          <p:nvPr userDrawn="1"/>
        </p:nvSpPr>
        <p:spPr>
          <a:xfrm>
            <a:off x="44110" y="4880795"/>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a:solidFill>
                  <a:srgbClr val="7C878E"/>
                </a:solidFill>
                <a:latin typeface="Helvetica Neue"/>
                <a:cs typeface="Helvetica Neue"/>
              </a:rPr>
              <a:t>Powered by</a:t>
            </a:r>
          </a:p>
        </p:txBody>
      </p:sp>
      <p:pic>
        <p:nvPicPr>
          <p:cNvPr id="10" name="Picture 9">
            <a:extLst>
              <a:ext uri="{FF2B5EF4-FFF2-40B4-BE49-F238E27FC236}">
                <a16:creationId xmlns:a16="http://schemas.microsoft.com/office/drawing/2014/main" id="{E8D6880F-98FC-C70E-7434-35DAC835CC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8610" y="4835992"/>
            <a:ext cx="1213734" cy="295620"/>
          </a:xfrm>
          <a:prstGeom prst="rect">
            <a:avLst/>
          </a:prstGeom>
        </p:spPr>
      </p:pic>
    </p:spTree>
    <p:extLst>
      <p:ext uri="{BB962C8B-B14F-4D97-AF65-F5344CB8AC3E}">
        <p14:creationId xmlns:p14="http://schemas.microsoft.com/office/powerpoint/2010/main" val="5964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7787252" cy="1234730"/>
          </a:xfrm>
        </p:spPr>
        <p:txBody>
          <a:bodyPr anchor="b">
            <a:normAutofit/>
          </a:bodyPr>
          <a:lstStyle>
            <a:lvl1pPr marL="0" indent="0">
              <a:buNone/>
              <a:defRPr sz="3200" b="1" baseline="0">
                <a:solidFill>
                  <a:schemeClr val="bg1"/>
                </a:solidFill>
              </a:defRPr>
            </a:lvl1pPr>
          </a:lstStyle>
          <a:p>
            <a:pPr lvl="0"/>
            <a:r>
              <a:rPr lang="en-US" dirty="0"/>
              <a:t>Title style (only changes made to the parent slide will be reflected in the app)</a:t>
            </a:r>
          </a:p>
        </p:txBody>
      </p:sp>
      <p:sp>
        <p:nvSpPr>
          <p:cNvPr id="3" name="Text Placeholder 2"/>
          <p:cNvSpPr>
            <a:spLocks noGrp="1"/>
          </p:cNvSpPr>
          <p:nvPr>
            <p:ph type="body" sz="quarter" idx="12" hasCustomPrompt="1"/>
          </p:nvPr>
        </p:nvSpPr>
        <p:spPr>
          <a:xfrm>
            <a:off x="266162" y="3729038"/>
            <a:ext cx="2938463" cy="385762"/>
          </a:xfrm>
        </p:spPr>
        <p:txBody>
          <a:bodyPr>
            <a:normAutofit/>
          </a:bodyPr>
          <a:lstStyle>
            <a:lvl1pPr>
              <a:defRPr sz="1200" baseline="0">
                <a:solidFill>
                  <a:schemeClr val="bg1"/>
                </a:solidFill>
              </a:defRPr>
            </a:lvl1pPr>
          </a:lstStyle>
          <a:p>
            <a:pPr lvl="0"/>
            <a:r>
              <a:rPr lang="en-US" dirty="0"/>
              <a:t>Title slide subtitle style</a:t>
            </a:r>
          </a:p>
        </p:txBody>
      </p:sp>
      <p:sp>
        <p:nvSpPr>
          <p:cNvPr id="5" name="Subtitle 1">
            <a:extLst>
              <a:ext uri="{FF2B5EF4-FFF2-40B4-BE49-F238E27FC236}">
                <a16:creationId xmlns:a16="http://schemas.microsoft.com/office/drawing/2014/main" id="{B397FB30-D0E6-47F8-D354-616B0E20A00C}"/>
              </a:ext>
            </a:extLst>
          </p:cNvPr>
          <p:cNvSpPr txBox="1">
            <a:spLocks/>
          </p:cNvSpPr>
          <p:nvPr userDrawn="1"/>
        </p:nvSpPr>
        <p:spPr>
          <a:xfrm>
            <a:off x="3389891" y="4862023"/>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a:solidFill>
                  <a:srgbClr val="FFFFFF"/>
                </a:solidFill>
                <a:latin typeface="Helvetica Neue"/>
                <a:cs typeface="Helvetica Neue"/>
              </a:rPr>
              <a:t>Powered by</a:t>
            </a:r>
          </a:p>
        </p:txBody>
      </p:sp>
      <p:pic>
        <p:nvPicPr>
          <p:cNvPr id="6" name="Picture 5">
            <a:extLst>
              <a:ext uri="{FF2B5EF4-FFF2-40B4-BE49-F238E27FC236}">
                <a16:creationId xmlns:a16="http://schemas.microsoft.com/office/drawing/2014/main" id="{664C1F35-7934-3723-FBBD-74C99BCA9C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6014" y="4791407"/>
            <a:ext cx="1381743" cy="33654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sponse Summary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B593F9-7B30-274B-BFFF-492683631E49}" type="slidenum">
              <a:rPr lang="en-US" smtClean="0"/>
              <a:t>‹#›</a:t>
            </a:fld>
            <a:endParaRPr lang="en-US"/>
          </a:p>
        </p:txBody>
      </p:sp>
      <p:sp>
        <p:nvSpPr>
          <p:cNvPr id="13" name="Text Placeholder 12"/>
          <p:cNvSpPr>
            <a:spLocks noGrp="1"/>
          </p:cNvSpPr>
          <p:nvPr>
            <p:ph type="body" sz="quarter" idx="13" hasCustomPrompt="1"/>
          </p:nvPr>
        </p:nvSpPr>
        <p:spPr>
          <a:xfrm>
            <a:off x="211403" y="3639393"/>
            <a:ext cx="4576388" cy="350837"/>
          </a:xfrm>
        </p:spPr>
        <p:txBody>
          <a:bodyPr/>
          <a:lstStyle>
            <a:lvl1pPr>
              <a:defRPr b="0"/>
            </a:lvl1pPr>
          </a:lstStyle>
          <a:p>
            <a:pPr lvl="0"/>
            <a:r>
              <a:rPr lang="en-US" dirty="0"/>
              <a:t>Master text style</a:t>
            </a:r>
          </a:p>
        </p:txBody>
      </p:sp>
      <p:sp>
        <p:nvSpPr>
          <p:cNvPr id="17" name="Title 16"/>
          <p:cNvSpPr>
            <a:spLocks noGrp="1"/>
          </p:cNvSpPr>
          <p:nvPr>
            <p:ph type="title" hasCustomPrompt="1"/>
          </p:nvPr>
        </p:nvSpPr>
        <p:spPr>
          <a:xfrm>
            <a:off x="204788" y="2334751"/>
            <a:ext cx="8229600" cy="857250"/>
          </a:xfrm>
        </p:spPr>
        <p:txBody>
          <a:bodyPr/>
          <a:lstStyle/>
          <a:p>
            <a:r>
              <a:rPr lang="en-US" dirty="0"/>
              <a:t>Master title style (only changes made to the parent slide will be reflected in the app)</a:t>
            </a:r>
          </a:p>
        </p:txBody>
      </p:sp>
      <p:sp>
        <p:nvSpPr>
          <p:cNvPr id="16" name="Text Placeholder 5"/>
          <p:cNvSpPr>
            <a:spLocks noGrp="1"/>
          </p:cNvSpPr>
          <p:nvPr>
            <p:ph type="body" sz="quarter" idx="17" hasCustomPrompt="1"/>
          </p:nvPr>
        </p:nvSpPr>
        <p:spPr>
          <a:xfrm>
            <a:off x="204788" y="3158633"/>
            <a:ext cx="3859212" cy="280987"/>
          </a:xfrm>
        </p:spPr>
        <p:txBody>
          <a:bodyPr/>
          <a:lstStyle>
            <a:lvl2pPr marL="4763" indent="0">
              <a:buNone/>
              <a:defRPr sz="1600">
                <a:solidFill>
                  <a:schemeClr val="bg1">
                    <a:lumMod val="50000"/>
                  </a:schemeClr>
                </a:solidFill>
                <a:latin typeface="Arial"/>
                <a:cs typeface="Arial"/>
              </a:defRPr>
            </a:lvl2pPr>
          </a:lstStyle>
          <a:p>
            <a:pPr lvl="1"/>
            <a:r>
              <a:rPr lang="en-US" dirty="0"/>
              <a:t>Total Responses style</a:t>
            </a:r>
          </a:p>
        </p:txBody>
      </p:sp>
      <p:sp>
        <p:nvSpPr>
          <p:cNvPr id="7" name="Text Placeholder 12"/>
          <p:cNvSpPr>
            <a:spLocks noGrp="1"/>
          </p:cNvSpPr>
          <p:nvPr>
            <p:ph type="body" sz="quarter" idx="18" hasCustomPrompt="1"/>
          </p:nvPr>
        </p:nvSpPr>
        <p:spPr>
          <a:xfrm>
            <a:off x="211403" y="4047840"/>
            <a:ext cx="4576388" cy="350837"/>
          </a:xfrm>
        </p:spPr>
        <p:txBody>
          <a:bodyPr/>
          <a:lstStyle>
            <a:lvl1pPr>
              <a:defRPr b="0"/>
            </a:lvl1pPr>
          </a:lstStyle>
          <a:p>
            <a:pPr lvl="0"/>
            <a:r>
              <a:rPr lang="en-US" dirty="0"/>
              <a:t>Master text style</a:t>
            </a:r>
          </a:p>
        </p:txBody>
      </p:sp>
      <p:sp>
        <p:nvSpPr>
          <p:cNvPr id="8" name="Footer Placeholder 3">
            <a:extLst>
              <a:ext uri="{FF2B5EF4-FFF2-40B4-BE49-F238E27FC236}">
                <a16:creationId xmlns:a16="http://schemas.microsoft.com/office/drawing/2014/main" id="{CDF05C82-1244-9CA3-984A-2EEF32F7964F}"/>
              </a:ext>
            </a:extLst>
          </p:cNvPr>
          <p:cNvSpPr>
            <a:spLocks noGrp="1"/>
          </p:cNvSpPr>
          <p:nvPr>
            <p:ph type="ftr" sz="quarter" idx="3"/>
          </p:nvPr>
        </p:nvSpPr>
        <p:spPr>
          <a:xfrm>
            <a:off x="2057400" y="4811867"/>
            <a:ext cx="6306014"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9" name="Subtitle 1">
            <a:extLst>
              <a:ext uri="{FF2B5EF4-FFF2-40B4-BE49-F238E27FC236}">
                <a16:creationId xmlns:a16="http://schemas.microsoft.com/office/drawing/2014/main" id="{95CE0200-F192-0824-3C26-E467CCA0AF48}"/>
              </a:ext>
            </a:extLst>
          </p:cNvPr>
          <p:cNvSpPr txBox="1">
            <a:spLocks/>
          </p:cNvSpPr>
          <p:nvPr userDrawn="1"/>
        </p:nvSpPr>
        <p:spPr>
          <a:xfrm>
            <a:off x="44110" y="4880795"/>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a:solidFill>
                  <a:srgbClr val="7C878E"/>
                </a:solidFill>
                <a:latin typeface="Helvetica Neue"/>
                <a:cs typeface="Helvetica Neue"/>
              </a:rPr>
              <a:t>Powered by</a:t>
            </a:r>
          </a:p>
        </p:txBody>
      </p:sp>
      <p:pic>
        <p:nvPicPr>
          <p:cNvPr id="10" name="Picture 9">
            <a:extLst>
              <a:ext uri="{FF2B5EF4-FFF2-40B4-BE49-F238E27FC236}">
                <a16:creationId xmlns:a16="http://schemas.microsoft.com/office/drawing/2014/main" id="{EEAE7EF1-F906-EB3F-7B2E-99EE2BAA37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8610" y="4835992"/>
            <a:ext cx="1213734" cy="295620"/>
          </a:xfrm>
          <a:prstGeom prst="rect">
            <a:avLst/>
          </a:prstGeom>
        </p:spPr>
      </p:pic>
    </p:spTree>
    <p:extLst>
      <p:ext uri="{BB962C8B-B14F-4D97-AF65-F5344CB8AC3E}">
        <p14:creationId xmlns:p14="http://schemas.microsoft.com/office/powerpoint/2010/main" val="29648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136" y="80645"/>
            <a:ext cx="8229600" cy="581143"/>
          </a:xfrm>
        </p:spPr>
        <p:txBody>
          <a:bodyPr/>
          <a:lstStyle/>
          <a:p>
            <a:r>
              <a:rPr lang="en-US" dirty="0"/>
              <a:t>Master title style (only changes made to the parent slide will be reflected in the app)</a:t>
            </a:r>
          </a:p>
        </p:txBody>
      </p:sp>
      <p:sp>
        <p:nvSpPr>
          <p:cNvPr id="3" name="Content Placeholder 2"/>
          <p:cNvSpPr>
            <a:spLocks noGrp="1"/>
          </p:cNvSpPr>
          <p:nvPr>
            <p:ph idx="1" hasCustomPrompt="1"/>
          </p:nvPr>
        </p:nvSpPr>
        <p:spPr>
          <a:xfrm>
            <a:off x="122570" y="666350"/>
            <a:ext cx="5332506" cy="249144"/>
          </a:xfrm>
        </p:spPr>
        <p:txBody>
          <a:bodyPr/>
          <a:lstStyle/>
          <a:p>
            <a:pPr lvl="0"/>
            <a:r>
              <a:rPr lang="en-US" dirty="0"/>
              <a:t>Master text style</a:t>
            </a:r>
          </a:p>
        </p:txBody>
      </p:sp>
      <p:sp>
        <p:nvSpPr>
          <p:cNvPr id="6" name="Slide Number Placeholder 5"/>
          <p:cNvSpPr>
            <a:spLocks noGrp="1"/>
          </p:cNvSpPr>
          <p:nvPr>
            <p:ph type="sldNum" sz="quarter" idx="12"/>
          </p:nvPr>
        </p:nvSpPr>
        <p:spPr/>
        <p:txBody>
          <a:bodyPr/>
          <a:lstStyle/>
          <a:p>
            <a:fld id="{A88B48FB-E956-2048-9E74-C69E7CAA26CC}" type="slidenum">
              <a:rPr lang="en-US" smtClean="0"/>
              <a:t>‹#›</a:t>
            </a:fld>
            <a:endParaRPr lang="en-US"/>
          </a:p>
        </p:txBody>
      </p:sp>
      <p:sp>
        <p:nvSpPr>
          <p:cNvPr id="5" name="Footer Placeholder 3">
            <a:extLst>
              <a:ext uri="{FF2B5EF4-FFF2-40B4-BE49-F238E27FC236}">
                <a16:creationId xmlns:a16="http://schemas.microsoft.com/office/drawing/2014/main" id="{9FE2B938-E785-E802-7A9A-5AD4FEF6088C}"/>
              </a:ext>
            </a:extLst>
          </p:cNvPr>
          <p:cNvSpPr>
            <a:spLocks noGrp="1"/>
          </p:cNvSpPr>
          <p:nvPr>
            <p:ph type="ftr" sz="quarter" idx="3"/>
          </p:nvPr>
        </p:nvSpPr>
        <p:spPr>
          <a:xfrm>
            <a:off x="2093976" y="4811867"/>
            <a:ext cx="6302798"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7" name="Subtitle 1">
            <a:extLst>
              <a:ext uri="{FF2B5EF4-FFF2-40B4-BE49-F238E27FC236}">
                <a16:creationId xmlns:a16="http://schemas.microsoft.com/office/drawing/2014/main" id="{13756DC3-62A3-EAD0-0902-502D886CC750}"/>
              </a:ext>
            </a:extLst>
          </p:cNvPr>
          <p:cNvSpPr txBox="1">
            <a:spLocks/>
          </p:cNvSpPr>
          <p:nvPr userDrawn="1"/>
        </p:nvSpPr>
        <p:spPr>
          <a:xfrm>
            <a:off x="44110" y="4880795"/>
            <a:ext cx="1050635" cy="160202"/>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800" dirty="0">
                <a:solidFill>
                  <a:srgbClr val="7C878E"/>
                </a:solidFill>
                <a:latin typeface="Helvetica Neue"/>
                <a:cs typeface="Helvetica Neue"/>
              </a:rPr>
              <a:t>Powered by</a:t>
            </a:r>
          </a:p>
        </p:txBody>
      </p:sp>
      <p:pic>
        <p:nvPicPr>
          <p:cNvPr id="8" name="Picture 7">
            <a:extLst>
              <a:ext uri="{FF2B5EF4-FFF2-40B4-BE49-F238E27FC236}">
                <a16:creationId xmlns:a16="http://schemas.microsoft.com/office/drawing/2014/main" id="{91750C52-00F9-42B7-9AC0-F5417C88D4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8610" y="4835992"/>
            <a:ext cx="1213734" cy="295620"/>
          </a:xfrm>
          <a:prstGeom prst="rect">
            <a:avLst/>
          </a:prstGeom>
        </p:spPr>
      </p:pic>
    </p:spTree>
    <p:extLst>
      <p:ext uri="{BB962C8B-B14F-4D97-AF65-F5344CB8AC3E}">
        <p14:creationId xmlns:p14="http://schemas.microsoft.com/office/powerpoint/2010/main" val="21622404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270516"/>
            <a:ext cx="8229600" cy="39127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2570" y="666350"/>
            <a:ext cx="5332506" cy="249144"/>
          </a:xfrm>
          <a:prstGeom prst="rect">
            <a:avLst/>
          </a:prstGeom>
        </p:spPr>
        <p:txBody>
          <a:bodyPr vert="horz" lIns="91440" tIns="45720" rIns="91440" bIns="45720" rtlCol="0">
            <a:normAutofit/>
          </a:bodyPr>
          <a:lstStyle/>
          <a:p>
            <a:pPr lvl="0"/>
            <a:r>
              <a:rPr lang="en-US" dirty="0"/>
              <a:t>Click to edit Master text styles</a:t>
            </a:r>
          </a:p>
        </p:txBody>
      </p:sp>
      <p:sp>
        <p:nvSpPr>
          <p:cNvPr id="6" name="Slide Number Placeholder 5"/>
          <p:cNvSpPr>
            <a:spLocks noGrp="1"/>
          </p:cNvSpPr>
          <p:nvPr>
            <p:ph type="sldNum" sz="quarter" idx="4"/>
          </p:nvPr>
        </p:nvSpPr>
        <p:spPr>
          <a:xfrm>
            <a:off x="8367076" y="4815076"/>
            <a:ext cx="626035" cy="274637"/>
          </a:xfrm>
          <a:prstGeom prst="rect">
            <a:avLst/>
          </a:prstGeom>
        </p:spPr>
        <p:txBody>
          <a:bodyPr vert="horz" lIns="91440" tIns="45720" rIns="91440" bIns="45720" rtlCol="0" anchor="ctr"/>
          <a:lstStyle>
            <a:lvl1pPr algn="r">
              <a:defRPr sz="1000">
                <a:solidFill>
                  <a:schemeClr val="tx2">
                    <a:lumMod val="60000"/>
                    <a:lumOff val="40000"/>
                  </a:schemeClr>
                </a:solidFill>
                <a:latin typeface="Arial"/>
                <a:cs typeface="Arial"/>
              </a:defRPr>
            </a:lvl1pPr>
          </a:lstStyle>
          <a:p>
            <a:fld id="{A88B48FB-E956-2048-9E74-C69E7CAA26CC}" type="slidenum">
              <a:rPr lang="en-US" smtClean="0"/>
              <a:pPr/>
              <a:t>‹#›</a:t>
            </a:fld>
            <a:endParaRPr lang="en-US" dirty="0"/>
          </a:p>
        </p:txBody>
      </p:sp>
      <p:sp>
        <p:nvSpPr>
          <p:cNvPr id="4" name="Footer Placeholder 3">
            <a:extLst>
              <a:ext uri="{FF2B5EF4-FFF2-40B4-BE49-F238E27FC236}">
                <a16:creationId xmlns:a16="http://schemas.microsoft.com/office/drawing/2014/main" id="{C67FE218-D8C1-4598-C115-912209DA107F}"/>
              </a:ext>
            </a:extLst>
          </p:cNvPr>
          <p:cNvSpPr>
            <a:spLocks noGrp="1"/>
          </p:cNvSpPr>
          <p:nvPr>
            <p:ph type="ftr" sz="quarter" idx="3"/>
          </p:nvPr>
        </p:nvSpPr>
        <p:spPr>
          <a:xfrm>
            <a:off x="2058920" y="4811866"/>
            <a:ext cx="6380992"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Tree>
    <p:extLst>
      <p:ext uri="{BB962C8B-B14F-4D97-AF65-F5344CB8AC3E}">
        <p14:creationId xmlns:p14="http://schemas.microsoft.com/office/powerpoint/2010/main" val="594875503"/>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1" r:id="rId3"/>
    <p:sldLayoutId id="2147483675" r:id="rId4"/>
  </p:sldLayoutIdLst>
  <p:hf hdr="0" dt="0"/>
  <p:txStyles>
    <p:titleStyle>
      <a:lvl1pPr algn="l" defTabSz="457200" rtl="0" eaLnBrk="1" latinLnBrk="0" hangingPunct="1">
        <a:spcBef>
          <a:spcPct val="0"/>
        </a:spcBef>
        <a:buNone/>
        <a:defRPr sz="18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newsroom.shropshire.gov.uk/2023/03/shrewsbury-movement-strategy-programme-making-good-progress/" TargetMode="External"/><Relationship Id="rId2" Type="http://schemas.openxmlformats.org/officeDocument/2006/relationships/hyperlink" Target="https://shrewsburybigtownplan.org/"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shrewsburytowncouncil.gov.uk/partnerships/shrewsbury-in-bloom-sponsorship/"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GB" dirty="0"/>
              <a:t>Strategic Action Plan 2024-2029 </a:t>
            </a:r>
          </a:p>
          <a:p>
            <a:r>
              <a:rPr lang="en-GB" dirty="0"/>
              <a:t>What’s important to you?</a:t>
            </a:r>
            <a:endParaRPr dirty="0"/>
          </a:p>
        </p:txBody>
      </p:sp>
      <p:sp>
        <p:nvSpPr>
          <p:cNvPr id="3" name="Text Placeholder 2"/>
          <p:cNvSpPr>
            <a:spLocks noGrp="1"/>
          </p:cNvSpPr>
          <p:nvPr>
            <p:ph type="body" sz="quarter" idx="12"/>
          </p:nvPr>
        </p:nvSpPr>
        <p:spPr/>
        <p:txBody>
          <a:bodyPr/>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1819E-1698-2AD6-60EE-7E0E96444581}"/>
              </a:ext>
            </a:extLst>
          </p:cNvPr>
          <p:cNvSpPr>
            <a:spLocks noGrp="1"/>
          </p:cNvSpPr>
          <p:nvPr>
            <p:ph type="sldNum" sz="quarter" idx="12"/>
          </p:nvPr>
        </p:nvSpPr>
        <p:spPr/>
        <p:txBody>
          <a:bodyPr/>
          <a:lstStyle/>
          <a:p>
            <a:fld id="{37B593F9-7B30-274B-BFFF-492683631E49}" type="slidenum">
              <a:rPr lang="en-US" smtClean="0"/>
              <a:t>2</a:t>
            </a:fld>
            <a:endParaRPr lang="en-US"/>
          </a:p>
        </p:txBody>
      </p:sp>
      <p:sp>
        <p:nvSpPr>
          <p:cNvPr id="9" name="Content Placeholder 8">
            <a:extLst>
              <a:ext uri="{FF2B5EF4-FFF2-40B4-BE49-F238E27FC236}">
                <a16:creationId xmlns:a16="http://schemas.microsoft.com/office/drawing/2014/main" id="{CDFD32FF-BA1F-E1B1-F9F1-78FCE8B2D939}"/>
              </a:ext>
            </a:extLst>
          </p:cNvPr>
          <p:cNvSpPr>
            <a:spLocks noGrp="1"/>
          </p:cNvSpPr>
          <p:nvPr>
            <p:ph sz="quarter" idx="13"/>
          </p:nvPr>
        </p:nvSpPr>
        <p:spPr/>
        <p:txBody>
          <a:bodyPr>
            <a:normAutofit lnSpcReduction="10000"/>
          </a:bodyPr>
          <a:lstStyle/>
          <a:p>
            <a:pPr marL="285750" indent="-285750">
              <a:buFont typeface="Arial" panose="020B0604020202020204" pitchFamily="34" charset="0"/>
              <a:buChar char="•"/>
            </a:pPr>
            <a:r>
              <a:rPr lang="en-GB" sz="2000" dirty="0"/>
              <a:t>Online survey opened 23 April and closed 31 August 2024</a:t>
            </a:r>
          </a:p>
          <a:p>
            <a:pPr marL="285750" indent="-285750">
              <a:buFont typeface="Arial" panose="020B0604020202020204" pitchFamily="34" charset="0"/>
              <a:buChar char="•"/>
            </a:pPr>
            <a:r>
              <a:rPr lang="en-GB" sz="2000" dirty="0"/>
              <a:t>During this period, a number of press releases were made plus the survey was extensively advertised on social media</a:t>
            </a:r>
          </a:p>
          <a:p>
            <a:pPr marL="285750" indent="-285750">
              <a:buFont typeface="Arial" panose="020B0604020202020204" pitchFamily="34" charset="0"/>
              <a:buChar char="•"/>
            </a:pPr>
            <a:r>
              <a:rPr lang="en-GB" sz="2000" dirty="0"/>
              <a:t>502 responses received</a:t>
            </a:r>
          </a:p>
          <a:p>
            <a:pPr marL="285750" indent="-285750">
              <a:buFont typeface="Arial" panose="020B0604020202020204" pitchFamily="34" charset="0"/>
              <a:buChar char="•"/>
            </a:pPr>
            <a:r>
              <a:rPr lang="en-GB" sz="2000" dirty="0"/>
              <a:t>A number of in person sessions were also held although these were poorly attended</a:t>
            </a:r>
          </a:p>
          <a:p>
            <a:pPr marL="285750" indent="-285750">
              <a:buFont typeface="Arial" panose="020B0604020202020204" pitchFamily="34" charset="0"/>
              <a:buChar char="•"/>
            </a:pPr>
            <a:r>
              <a:rPr lang="en-GB" sz="2000" dirty="0"/>
              <a:t>Respondents were asked to rank each of the Key Objectives under the Six Strategic Objectives as follows: </a:t>
            </a:r>
            <a:r>
              <a:rPr lang="en-GB" sz="2000" b="1" dirty="0">
                <a:solidFill>
                  <a:srgbClr val="FF9933"/>
                </a:solidFill>
              </a:rPr>
              <a:t>5 = Very Important</a:t>
            </a:r>
            <a:r>
              <a:rPr lang="en-GB" sz="2000" b="1" dirty="0"/>
              <a:t>; </a:t>
            </a:r>
            <a:r>
              <a:rPr lang="en-GB" sz="2000" b="1" dirty="0">
                <a:solidFill>
                  <a:srgbClr val="66FFFF"/>
                </a:solidFill>
              </a:rPr>
              <a:t>4 = Important</a:t>
            </a:r>
            <a:r>
              <a:rPr lang="en-GB" sz="2000" b="1" dirty="0"/>
              <a:t>; </a:t>
            </a:r>
            <a:r>
              <a:rPr lang="en-GB" sz="2000" b="1" dirty="0">
                <a:solidFill>
                  <a:srgbClr val="FFFF00"/>
                </a:solidFill>
              </a:rPr>
              <a:t>3 = Neutral</a:t>
            </a:r>
            <a:r>
              <a:rPr lang="en-GB" sz="2000" b="1" dirty="0"/>
              <a:t>; </a:t>
            </a:r>
            <a:r>
              <a:rPr lang="en-GB" sz="2000" b="1" dirty="0">
                <a:solidFill>
                  <a:srgbClr val="0070C0"/>
                </a:solidFill>
              </a:rPr>
              <a:t>2 = Unimportant</a:t>
            </a:r>
            <a:r>
              <a:rPr lang="en-GB" sz="2000" b="1" dirty="0"/>
              <a:t>; </a:t>
            </a:r>
            <a:r>
              <a:rPr lang="en-GB" sz="2000" b="1" dirty="0">
                <a:solidFill>
                  <a:srgbClr val="00B050"/>
                </a:solidFill>
              </a:rPr>
              <a:t>1 = Very Unimportant</a:t>
            </a:r>
          </a:p>
          <a:p>
            <a:pPr marL="285750" indent="-285750">
              <a:buFont typeface="Arial" panose="020B0604020202020204" pitchFamily="34" charset="0"/>
              <a:buChar char="•"/>
            </a:pPr>
            <a:r>
              <a:rPr lang="en-GB" sz="2000" dirty="0"/>
              <a:t>Respondents were also asked for any comments they had about each group of Key Objectives</a:t>
            </a:r>
          </a:p>
        </p:txBody>
      </p:sp>
      <p:sp>
        <p:nvSpPr>
          <p:cNvPr id="10" name="Text Placeholder 9">
            <a:extLst>
              <a:ext uri="{FF2B5EF4-FFF2-40B4-BE49-F238E27FC236}">
                <a16:creationId xmlns:a16="http://schemas.microsoft.com/office/drawing/2014/main" id="{714861EF-857A-8D92-817E-527051A58AEE}"/>
              </a:ext>
            </a:extLst>
          </p:cNvPr>
          <p:cNvSpPr>
            <a:spLocks noGrp="1"/>
          </p:cNvSpPr>
          <p:nvPr>
            <p:ph type="body" sz="quarter" idx="14"/>
          </p:nvPr>
        </p:nvSpPr>
        <p:spPr>
          <a:xfrm>
            <a:off x="137476" y="329694"/>
            <a:ext cx="8229600" cy="239713"/>
          </a:xfrm>
        </p:spPr>
        <p:txBody>
          <a:bodyPr>
            <a:noAutofit/>
          </a:bodyPr>
          <a:lstStyle/>
          <a:p>
            <a:r>
              <a:rPr lang="en-GB" sz="2400" b="1" dirty="0"/>
              <a:t>Methodology</a:t>
            </a:r>
          </a:p>
        </p:txBody>
      </p:sp>
      <p:sp>
        <p:nvSpPr>
          <p:cNvPr id="7" name="Footer Placeholder 6">
            <a:extLst>
              <a:ext uri="{FF2B5EF4-FFF2-40B4-BE49-F238E27FC236}">
                <a16:creationId xmlns:a16="http://schemas.microsoft.com/office/drawing/2014/main" id="{FA2A13B2-8CC2-50BE-39A7-72C061F7B796}"/>
              </a:ext>
            </a:extLst>
          </p:cNvPr>
          <p:cNvSpPr>
            <a:spLocks noGrp="1"/>
          </p:cNvSpPr>
          <p:nvPr>
            <p:ph type="ftr" sz="quarter" idx="3"/>
          </p:nvPr>
        </p:nvSpPr>
        <p:spPr/>
        <p:txBody>
          <a:bodyPr/>
          <a:lstStyle/>
          <a:p>
            <a:endParaRPr lang="en-US" dirty="0"/>
          </a:p>
        </p:txBody>
      </p:sp>
    </p:spTree>
    <p:extLst>
      <p:ext uri="{BB962C8B-B14F-4D97-AF65-F5344CB8AC3E}">
        <p14:creationId xmlns:p14="http://schemas.microsoft.com/office/powerpoint/2010/main" val="1344730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97B6E9-419D-F458-481C-4F724E7D7FA2}"/>
              </a:ext>
            </a:extLst>
          </p:cNvPr>
          <p:cNvSpPr>
            <a:spLocks noGrp="1"/>
          </p:cNvSpPr>
          <p:nvPr>
            <p:ph type="body" sz="quarter" idx="12"/>
          </p:nvPr>
        </p:nvSpPr>
        <p:spPr/>
        <p:txBody>
          <a:bodyPr/>
          <a:lstStyle/>
          <a:p>
            <a:endParaRPr lang="en-GB"/>
          </a:p>
        </p:txBody>
      </p:sp>
      <p:sp>
        <p:nvSpPr>
          <p:cNvPr id="4" name="Rectangle 2">
            <a:extLst>
              <a:ext uri="{FF2B5EF4-FFF2-40B4-BE49-F238E27FC236}">
                <a16:creationId xmlns:a16="http://schemas.microsoft.com/office/drawing/2014/main" id="{876A1F70-8615-AB40-5ABB-D9C7FDC8A625}"/>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One</a:t>
            </a:r>
            <a:endParaRPr kumimoji="0" lang="en-GB"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1025" name="Picture 6">
            <a:extLst>
              <a:ext uri="{FF2B5EF4-FFF2-40B4-BE49-F238E27FC236}">
                <a16:creationId xmlns:a16="http://schemas.microsoft.com/office/drawing/2014/main" id="{97AA1185-91C5-A5EC-F29D-6B854FE51C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0137E37E-5E5B-8B89-1134-1AA12D5C21D3}"/>
              </a:ext>
            </a:extLst>
          </p:cNvPr>
          <p:cNvSpPr>
            <a:spLocks noChangeArrowheads="1"/>
          </p:cNvSpPr>
          <p:nvPr/>
        </p:nvSpPr>
        <p:spPr bwMode="auto">
          <a:xfrm>
            <a:off x="0" y="-2045653"/>
            <a:ext cx="9144000" cy="7748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Building Resilient Communities for Shrewsbury</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We will acknowledge and build upon our town’s diversity, demonstrating our leadership role by working with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and empowering our partners and local people to provide healthy, safe and cohesive communities.</a:t>
            </a:r>
          </a:p>
          <a:p>
            <a:pPr marL="0" marR="0" lvl="0" indent="0" algn="l" defTabSz="914400" rtl="0" eaLnBrk="0" fontAlgn="base" latinLnBrk="0" hangingPunct="0">
              <a:lnSpc>
                <a:spcPct val="100000"/>
              </a:lnSpc>
              <a:spcBef>
                <a:spcPct val="0"/>
              </a:spcBef>
              <a:spcAft>
                <a:spcPct val="0"/>
              </a:spcAft>
              <a:buClrTx/>
              <a:buSzTx/>
              <a:buFontTx/>
              <a:buNone/>
              <a:tabLst/>
            </a:pPr>
            <a:endParaRPr lang="en-GB" sz="1200" b="1" dirty="0">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sz="1200" b="1" dirty="0">
                <a:effectLst/>
                <a:latin typeface="Calibri" panose="020F0502020204030204" pitchFamily="34" charset="0"/>
                <a:ea typeface="Calibri" panose="020F0502020204030204" pitchFamily="34" charset="0"/>
                <a:cs typeface="Arial" panose="020B0604020202020204" pitchFamily="34" charset="0"/>
              </a:rPr>
              <a:t>Our Key Objectives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683895" indent="-226695" algn="l"/>
            <a:r>
              <a:rPr lang="en-GB" sz="12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Arial" panose="020B0604020202020204" pitchFamily="34" charset="0"/>
              </a:rPr>
              <a:t>To Develop and Enhance the Town Council’s Youth Offer</a:t>
            </a:r>
          </a:p>
          <a:p>
            <a:pPr marL="342900" lvl="0" indent="-342900" algn="l">
              <a:lnSpc>
                <a:spcPct val="107000"/>
              </a:lnSpc>
              <a:spcAft>
                <a:spcPts val="8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Arial" panose="020B0604020202020204" pitchFamily="34" charset="0"/>
              </a:rPr>
              <a:t>To Support community resilience to ensure sustainability</a:t>
            </a:r>
          </a:p>
          <a:p>
            <a:pPr marL="342900" lvl="0" indent="-342900" algn="l">
              <a:lnSpc>
                <a:spcPct val="107000"/>
              </a:lnSpc>
              <a:spcAft>
                <a:spcPts val="8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Arial" panose="020B0604020202020204" pitchFamily="34" charset="0"/>
              </a:rPr>
              <a:t>To Provide appropriate Grant Funding</a:t>
            </a:r>
          </a:p>
          <a:p>
            <a:pPr marL="342900" lvl="0" indent="-342900" algn="l">
              <a:lnSpc>
                <a:spcPct val="107000"/>
              </a:lnSpc>
              <a:spcAft>
                <a:spcPts val="8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Arial" panose="020B0604020202020204" pitchFamily="34" charset="0"/>
              </a:rPr>
              <a:t>To Enhance Partnership Working to support the community</a:t>
            </a:r>
          </a:p>
          <a:p>
            <a:pPr marL="342900" lvl="0" indent="-342900" algn="l">
              <a:lnSpc>
                <a:spcPct val="107000"/>
              </a:lnSpc>
              <a:spcAft>
                <a:spcPts val="800"/>
              </a:spcAft>
              <a:buFont typeface="Symbol" panose="05050102010706020507" pitchFamily="18" charset="2"/>
              <a:buChar char=""/>
            </a:pPr>
            <a:r>
              <a:rPr lang="en-GB" sz="1200" dirty="0">
                <a:effectLst/>
                <a:latin typeface="Calibri" panose="020F0502020204030204" pitchFamily="34" charset="0"/>
                <a:ea typeface="Calibri" panose="020F0502020204030204" pitchFamily="34" charset="0"/>
                <a:cs typeface="Arial" panose="020B0604020202020204" pitchFamily="34" charset="0"/>
              </a:rPr>
              <a:t>To Ensure that the Town Council promotes Equality, Diversity and Inclusion through its values and provision of services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1200" b="1" dirty="0">
              <a:latin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00495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Q1: To develop a Youth Council and Young Mayor position</a:t>
            </a:r>
            <a:endParaRPr dirty="0"/>
          </a:p>
        </p:txBody>
      </p:sp>
      <p:sp>
        <p:nvSpPr>
          <p:cNvPr id="3" name="Title"/>
          <p:cNvSpPr>
            <a:spLocks noGrp="1"/>
          </p:cNvSpPr>
          <p:nvPr>
            <p:ph type="body" sz="quarter" idx="14"/>
          </p:nvPr>
        </p:nvSpPr>
        <p:spPr/>
        <p:txBody>
          <a:bodyPr>
            <a:normAutofit lnSpcReduction="10000"/>
          </a:bodyPr>
          <a:lstStyle/>
          <a:p>
            <a:r>
              <a:rPr lang="en-GB" dirty="0"/>
              <a:t>Answered: 488   Skipped: 14</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4228478061"/>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 To develop apprenticeship opportunities</a:t>
            </a:r>
            <a:endParaRPr dirty="0"/>
          </a:p>
        </p:txBody>
      </p:sp>
      <p:sp>
        <p:nvSpPr>
          <p:cNvPr id="3" name="Title"/>
          <p:cNvSpPr>
            <a:spLocks noGrp="1"/>
          </p:cNvSpPr>
          <p:nvPr>
            <p:ph type="body" sz="quarter" idx="14"/>
          </p:nvPr>
        </p:nvSpPr>
        <p:spPr/>
        <p:txBody>
          <a:bodyPr>
            <a:normAutofit lnSpcReduction="10000"/>
          </a:bodyPr>
          <a:lstStyle/>
          <a:p>
            <a:r>
              <a:rPr lang="en-GB" dirty="0"/>
              <a:t>Answered: 495   Skipped: 7</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271822713"/>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 To enhance the Town Council’s youth club provision</a:t>
            </a:r>
            <a:endParaRPr dirty="0"/>
          </a:p>
        </p:txBody>
      </p:sp>
      <p:sp>
        <p:nvSpPr>
          <p:cNvPr id="3" name="Title"/>
          <p:cNvSpPr>
            <a:spLocks noGrp="1"/>
          </p:cNvSpPr>
          <p:nvPr>
            <p:ph type="body" sz="quarter" idx="14"/>
          </p:nvPr>
        </p:nvSpPr>
        <p:spPr/>
        <p:txBody>
          <a:bodyPr>
            <a:normAutofit lnSpcReduction="10000"/>
          </a:bodyPr>
          <a:lstStyle/>
          <a:p>
            <a:r>
              <a:rPr lang="en-GB" dirty="0"/>
              <a:t>Answered: 490   Skipped: 12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4107529126"/>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Q4: To develop community centres across the town</a:t>
            </a:r>
            <a:endParaRPr dirty="0"/>
          </a:p>
        </p:txBody>
      </p:sp>
      <p:sp>
        <p:nvSpPr>
          <p:cNvPr id="3" name="Title"/>
          <p:cNvSpPr>
            <a:spLocks noGrp="1"/>
          </p:cNvSpPr>
          <p:nvPr>
            <p:ph type="body" sz="quarter" idx="14"/>
          </p:nvPr>
        </p:nvSpPr>
        <p:spPr/>
        <p:txBody>
          <a:bodyPr>
            <a:normAutofit lnSpcReduction="10000"/>
          </a:bodyPr>
          <a:lstStyle/>
          <a:p>
            <a:r>
              <a:rPr lang="en-GB" dirty="0"/>
              <a:t>Answered: 491   Skipped: 11</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050649842"/>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Q5: To promote Town Council grant funding opportunities</a:t>
            </a:r>
            <a:endParaRPr dirty="0"/>
          </a:p>
        </p:txBody>
      </p:sp>
      <p:sp>
        <p:nvSpPr>
          <p:cNvPr id="3" name="Title"/>
          <p:cNvSpPr>
            <a:spLocks noGrp="1"/>
          </p:cNvSpPr>
          <p:nvPr>
            <p:ph type="body" sz="quarter" idx="14"/>
          </p:nvPr>
        </p:nvSpPr>
        <p:spPr/>
        <p:txBody>
          <a:bodyPr>
            <a:normAutofit lnSpcReduction="10000"/>
          </a:bodyPr>
          <a:lstStyle/>
          <a:p>
            <a:r>
              <a:rPr lang="en-GB" dirty="0"/>
              <a:t>Answered: 490   Skipped: 12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561128124"/>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Q6: To work with local communities to create a lasting memorial to HM Queen Elizabeth II</a:t>
            </a:r>
            <a:endParaRPr dirty="0"/>
          </a:p>
        </p:txBody>
      </p:sp>
      <p:sp>
        <p:nvSpPr>
          <p:cNvPr id="3" name="Title"/>
          <p:cNvSpPr>
            <a:spLocks noGrp="1"/>
          </p:cNvSpPr>
          <p:nvPr>
            <p:ph type="body" sz="quarter" idx="14"/>
          </p:nvPr>
        </p:nvSpPr>
        <p:spPr/>
        <p:txBody>
          <a:bodyPr>
            <a:normAutofit lnSpcReduction="10000"/>
          </a:bodyPr>
          <a:lstStyle/>
          <a:p>
            <a:r>
              <a:rPr lang="en-GB" dirty="0"/>
              <a:t>Answered: 485   Skipped: 17</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628551554"/>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Q7: To work in partnership to support a town-wide Neurodiversity Strategy</a:t>
            </a:r>
            <a:endParaRPr dirty="0"/>
          </a:p>
        </p:txBody>
      </p:sp>
      <p:sp>
        <p:nvSpPr>
          <p:cNvPr id="3" name="Title"/>
          <p:cNvSpPr>
            <a:spLocks noGrp="1"/>
          </p:cNvSpPr>
          <p:nvPr>
            <p:ph type="body" sz="quarter" idx="14"/>
          </p:nvPr>
        </p:nvSpPr>
        <p:spPr/>
        <p:txBody>
          <a:bodyPr>
            <a:normAutofit lnSpcReduction="10000"/>
          </a:bodyPr>
          <a:lstStyle/>
          <a:p>
            <a:r>
              <a:rPr lang="en-GB" dirty="0"/>
              <a:t>Answered: 488   Skipped: 14</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2968551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Q8: To support activities which assist the Violence against Women and Girls initiative</a:t>
            </a:r>
            <a:endParaRPr dirty="0"/>
          </a:p>
        </p:txBody>
      </p:sp>
      <p:sp>
        <p:nvSpPr>
          <p:cNvPr id="3" name="Title"/>
          <p:cNvSpPr>
            <a:spLocks noGrp="1"/>
          </p:cNvSpPr>
          <p:nvPr>
            <p:ph type="body" sz="quarter" idx="14"/>
          </p:nvPr>
        </p:nvSpPr>
        <p:spPr/>
        <p:txBody>
          <a:bodyPr>
            <a:normAutofit lnSpcReduction="10000"/>
          </a:bodyPr>
          <a:lstStyle/>
          <a:p>
            <a:r>
              <a:rPr lang="en-GB" dirty="0"/>
              <a:t>Answered: 489   Skipped: 13</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209138048"/>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up of words&#10;&#10;Description automatically generated">
            <a:extLst>
              <a:ext uri="{FF2B5EF4-FFF2-40B4-BE49-F238E27FC236}">
                <a16:creationId xmlns:a16="http://schemas.microsoft.com/office/drawing/2014/main" id="{1079F377-F335-ED5D-773E-5931DF7DA6D9}"/>
              </a:ext>
            </a:extLst>
          </p:cNvPr>
          <p:cNvPicPr>
            <a:picLocks noGrp="1" noChangeAspect="1"/>
          </p:cNvPicPr>
          <p:nvPr>
            <p:ph idx="1"/>
          </p:nvPr>
        </p:nvPicPr>
        <p:blipFill>
          <a:blip r:embed="rId2"/>
          <a:stretch>
            <a:fillRect/>
          </a:stretch>
        </p:blipFill>
        <p:spPr>
          <a:xfrm>
            <a:off x="115136" y="1092538"/>
            <a:ext cx="8645399" cy="2662784"/>
          </a:xfrm>
        </p:spPr>
      </p:pic>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12</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spTree>
    <p:extLst>
      <p:ext uri="{BB962C8B-B14F-4D97-AF65-F5344CB8AC3E}">
        <p14:creationId xmlns:p14="http://schemas.microsoft.com/office/powerpoint/2010/main" val="3601725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51AAD0-C645-EDEB-F355-8ADE995D3E9F}"/>
              </a:ext>
            </a:extLst>
          </p:cNvPr>
          <p:cNvSpPr>
            <a:spLocks noGrp="1"/>
          </p:cNvSpPr>
          <p:nvPr>
            <p:ph type="body" sz="quarter" idx="11"/>
          </p:nvPr>
        </p:nvSpPr>
        <p:spPr>
          <a:xfrm>
            <a:off x="0" y="3729674"/>
            <a:ext cx="9144000" cy="1234730"/>
          </a:xfrm>
        </p:spPr>
        <p:txBody>
          <a:bodyPr>
            <a:normAutofit fontScale="25000" lnSpcReduction="20000"/>
          </a:bodyPr>
          <a:lstStyle/>
          <a:p>
            <a:endParaRPr lang="en-GB" sz="4800" dirty="0">
              <a:solidFill>
                <a:schemeClr val="tx1"/>
              </a:solidFill>
              <a:latin typeface="+mn-lt"/>
            </a:endParaRPr>
          </a:p>
          <a:p>
            <a:endParaRPr lang="en-GB" sz="4800" dirty="0">
              <a:solidFill>
                <a:schemeClr val="tx1"/>
              </a:solidFill>
              <a:latin typeface="+mn-lt"/>
            </a:endParaRPr>
          </a:p>
          <a:p>
            <a:r>
              <a:rPr lang="en-GB" sz="4800" dirty="0">
                <a:solidFill>
                  <a:schemeClr val="tx1"/>
                </a:solidFill>
                <a:latin typeface="+mn-lt"/>
              </a:rPr>
              <a:t>Our Key Objectives: </a:t>
            </a:r>
          </a:p>
          <a:p>
            <a:endParaRPr lang="en-GB" sz="4800" dirty="0">
              <a:solidFill>
                <a:schemeClr val="tx1"/>
              </a:solidFill>
              <a:latin typeface="+mn-lt"/>
            </a:endParaRP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Develop and Promote Play Facilities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Develop and promote Sports Facilities &amp; Open Spaces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Encourage Healthy Lifestyles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Work in Partnership to promote a Safer Town</a:t>
            </a:r>
          </a:p>
          <a:p>
            <a:endParaRPr lang="en-GB" dirty="0"/>
          </a:p>
        </p:txBody>
      </p:sp>
      <p:sp>
        <p:nvSpPr>
          <p:cNvPr id="4" name="Rectangle 2">
            <a:extLst>
              <a:ext uri="{FF2B5EF4-FFF2-40B4-BE49-F238E27FC236}">
                <a16:creationId xmlns:a16="http://schemas.microsoft.com/office/drawing/2014/main" id="{7482CFC8-476E-B331-06E2-1D8E89E1F9EA}"/>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Two</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3073" name="Picture 1">
            <a:extLst>
              <a:ext uri="{FF2B5EF4-FFF2-40B4-BE49-F238E27FC236}">
                <a16:creationId xmlns:a16="http://schemas.microsoft.com/office/drawing/2014/main" id="{E4E53953-1B58-6CF3-1AE8-6E29824FB3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352550" cy="13525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47A81A21-47CF-A448-B656-4463655EEBB5}"/>
              </a:ext>
            </a:extLst>
          </p:cNvPr>
          <p:cNvSpPr>
            <a:spLocks noChangeArrowheads="1"/>
          </p:cNvSpPr>
          <p:nvPr/>
        </p:nvSpPr>
        <p:spPr bwMode="auto">
          <a:xfrm>
            <a:off x="0" y="270869"/>
            <a:ext cx="9081656"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FFC000"/>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FFC000"/>
                </a:solidFill>
                <a:effectLst/>
                <a:latin typeface="Calibri" panose="020F0502020204030204" pitchFamily="34" charset="0"/>
                <a:ea typeface="Calibri" panose="020F0502020204030204" pitchFamily="34" charset="0"/>
                <a:cs typeface="Arial" panose="020B0604020202020204" pitchFamily="34" charset="0"/>
              </a:rPr>
              <a:t>Supporting Shrewsbury residents to live active and healthy lives through the provision of quality services</a:t>
            </a:r>
            <a:endParaRPr kumimoji="0" lang="en-GB" altLang="en-US" sz="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We will, through the provision of quality services, provide opportunities for local people to live active and healthy lives in a safe environment.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43084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Q10: To create a Play Area Refurbishment Plan based upon depreciation and usage to include inclusive play</a:t>
            </a:r>
            <a:endParaRPr dirty="0"/>
          </a:p>
        </p:txBody>
      </p:sp>
      <p:sp>
        <p:nvSpPr>
          <p:cNvPr id="3" name="Title"/>
          <p:cNvSpPr>
            <a:spLocks noGrp="1"/>
          </p:cNvSpPr>
          <p:nvPr>
            <p:ph type="body" sz="quarter" idx="14"/>
          </p:nvPr>
        </p:nvSpPr>
        <p:spPr/>
        <p:txBody>
          <a:bodyPr>
            <a:normAutofit lnSpcReduction="10000"/>
          </a:bodyPr>
          <a:lstStyle/>
          <a:p>
            <a:r>
              <a:rPr lang="en-GB" dirty="0"/>
              <a:t>Answered: 476   Skipped: 26</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444693840"/>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Q11: To create a plan to set priorities for recreation facilities across the town</a:t>
            </a:r>
            <a:endParaRPr dirty="0"/>
          </a:p>
        </p:txBody>
      </p:sp>
      <p:sp>
        <p:nvSpPr>
          <p:cNvPr id="3" name="Title"/>
          <p:cNvSpPr>
            <a:spLocks noGrp="1"/>
          </p:cNvSpPr>
          <p:nvPr>
            <p:ph type="body" sz="quarter" idx="14"/>
          </p:nvPr>
        </p:nvSpPr>
        <p:spPr/>
        <p:txBody>
          <a:bodyPr>
            <a:normAutofit lnSpcReduction="10000"/>
          </a:bodyPr>
          <a:lstStyle/>
          <a:p>
            <a:r>
              <a:rPr lang="en-GB" dirty="0"/>
              <a:t>Answered: 473   Skipped: 29</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812315025"/>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Q12: To investigate the provision of table tennis, crazy golf and boules/pétanque facilities on Town Council land</a:t>
            </a:r>
            <a:endParaRPr dirty="0"/>
          </a:p>
        </p:txBody>
      </p:sp>
      <p:sp>
        <p:nvSpPr>
          <p:cNvPr id="3" name="Title"/>
          <p:cNvSpPr>
            <a:spLocks noGrp="1"/>
          </p:cNvSpPr>
          <p:nvPr>
            <p:ph type="body" sz="quarter" idx="14"/>
          </p:nvPr>
        </p:nvSpPr>
        <p:spPr/>
        <p:txBody>
          <a:bodyPr>
            <a:normAutofit lnSpcReduction="10000"/>
          </a:bodyPr>
          <a:lstStyle/>
          <a:p>
            <a:r>
              <a:rPr lang="en-GB" dirty="0"/>
              <a:t>Answered: 476   Skipped: 26</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424003814"/>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Q13: To develop the potential for Sports Pitch provision in West Shrewsbury</a:t>
            </a:r>
            <a:endParaRPr dirty="0"/>
          </a:p>
        </p:txBody>
      </p:sp>
      <p:sp>
        <p:nvSpPr>
          <p:cNvPr id="3" name="Title"/>
          <p:cNvSpPr>
            <a:spLocks noGrp="1"/>
          </p:cNvSpPr>
          <p:nvPr>
            <p:ph type="body" sz="quarter" idx="14"/>
          </p:nvPr>
        </p:nvSpPr>
        <p:spPr/>
        <p:txBody>
          <a:bodyPr>
            <a:normAutofit lnSpcReduction="10000"/>
          </a:bodyPr>
          <a:lstStyle/>
          <a:p>
            <a:r>
              <a:rPr lang="en-GB" dirty="0"/>
              <a:t>Answered: 474   Skipped: 28</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50377249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Q14: To improve the facilities at the County Ground including the Sports Pitch and Pavilion</a:t>
            </a:r>
            <a:endParaRPr dirty="0"/>
          </a:p>
        </p:txBody>
      </p:sp>
      <p:sp>
        <p:nvSpPr>
          <p:cNvPr id="3" name="Title"/>
          <p:cNvSpPr>
            <a:spLocks noGrp="1"/>
          </p:cNvSpPr>
          <p:nvPr>
            <p:ph type="body" sz="quarter" idx="14"/>
          </p:nvPr>
        </p:nvSpPr>
        <p:spPr/>
        <p:txBody>
          <a:bodyPr>
            <a:normAutofit lnSpcReduction="10000"/>
          </a:bodyPr>
          <a:lstStyle/>
          <a:p>
            <a:r>
              <a:rPr lang="en-GB" dirty="0"/>
              <a:t>Answered: 475   Skipped: 27</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41975361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Q15: To explore ways in which the Town Council can support the CCTV system</a:t>
            </a:r>
            <a:endParaRPr dirty="0"/>
          </a:p>
        </p:txBody>
      </p:sp>
      <p:sp>
        <p:nvSpPr>
          <p:cNvPr id="3" name="Title"/>
          <p:cNvSpPr>
            <a:spLocks noGrp="1"/>
          </p:cNvSpPr>
          <p:nvPr>
            <p:ph type="body" sz="quarter" idx="14"/>
          </p:nvPr>
        </p:nvSpPr>
        <p:spPr/>
        <p:txBody>
          <a:bodyPr>
            <a:normAutofit lnSpcReduction="10000"/>
          </a:bodyPr>
          <a:lstStyle/>
          <a:p>
            <a:r>
              <a:rPr lang="en-GB" dirty="0"/>
              <a:t>Answered: 475   Skipped: 27</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4034517281"/>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20</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pic>
        <p:nvPicPr>
          <p:cNvPr id="8" name="Content Placeholder 7" descr="A close-up of a white background&#10;&#10;Description automatically generated">
            <a:extLst>
              <a:ext uri="{FF2B5EF4-FFF2-40B4-BE49-F238E27FC236}">
                <a16:creationId xmlns:a16="http://schemas.microsoft.com/office/drawing/2014/main" id="{3B57A9C9-94BE-813B-C2D1-7CDE378FADF0}"/>
              </a:ext>
            </a:extLst>
          </p:cNvPr>
          <p:cNvPicPr>
            <a:picLocks noGrp="1" noChangeAspect="1"/>
          </p:cNvPicPr>
          <p:nvPr>
            <p:ph idx="1"/>
          </p:nvPr>
        </p:nvPicPr>
        <p:blipFill>
          <a:blip r:embed="rId2"/>
          <a:stretch>
            <a:fillRect/>
          </a:stretch>
        </p:blipFill>
        <p:spPr>
          <a:xfrm>
            <a:off x="73181" y="1032128"/>
            <a:ext cx="8824403" cy="2876758"/>
          </a:xfrm>
        </p:spPr>
      </p:pic>
    </p:spTree>
    <p:extLst>
      <p:ext uri="{BB962C8B-B14F-4D97-AF65-F5344CB8AC3E}">
        <p14:creationId xmlns:p14="http://schemas.microsoft.com/office/powerpoint/2010/main" val="3454590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33BE07-EED2-F62A-605B-D89E4C8483B0}"/>
              </a:ext>
            </a:extLst>
          </p:cNvPr>
          <p:cNvSpPr>
            <a:spLocks noGrp="1"/>
          </p:cNvSpPr>
          <p:nvPr>
            <p:ph type="body" sz="quarter" idx="11"/>
          </p:nvPr>
        </p:nvSpPr>
        <p:spPr>
          <a:xfrm>
            <a:off x="0" y="3797473"/>
            <a:ext cx="9144000" cy="1234730"/>
          </a:xfrm>
        </p:spPr>
        <p:txBody>
          <a:bodyPr>
            <a:normAutofit fontScale="25000" lnSpcReduction="20000"/>
          </a:bodyPr>
          <a:lstStyle/>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take an active role in the planning process for the Town</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create a long-term vision and management plan for the Quarry</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Support the work of the </a:t>
            </a:r>
            <a:r>
              <a:rPr lang="en-GB" sz="4800" b="0" u="sng" dirty="0">
                <a:solidFill>
                  <a:schemeClr val="tx1"/>
                </a:solidFill>
                <a:effectLst/>
                <a:latin typeface="Calibri" panose="020F0502020204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Big Town Plan</a:t>
            </a:r>
            <a:r>
              <a:rPr lang="en-GB" sz="4800" b="0" u="sng" dirty="0">
                <a:solidFill>
                  <a:schemeClr val="tx1"/>
                </a:solidFill>
                <a:effectLst/>
                <a:latin typeface="Calibri" panose="020F0502020204030204" pitchFamily="34" charset="0"/>
                <a:ea typeface="Calibri" panose="020F0502020204030204" pitchFamily="34" charset="0"/>
                <a:cs typeface="Arial" panose="020B0604020202020204" pitchFamily="34" charset="0"/>
              </a:rPr>
              <a:t> an</a:t>
            </a: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d </a:t>
            </a:r>
            <a:r>
              <a:rPr lang="en-GB" sz="4800" b="0" u="sng" dirty="0">
                <a:solidFill>
                  <a:schemeClr val="tx1"/>
                </a:solidFill>
                <a:effectLst/>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Movement &amp; Public Space Strategy</a:t>
            </a:r>
            <a:endPar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protect and enhance our heritage assets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promote the town as a great place to live, work and visit</a:t>
            </a:r>
          </a:p>
          <a:p>
            <a:endParaRPr lang="en-GB" dirty="0"/>
          </a:p>
        </p:txBody>
      </p:sp>
      <p:sp>
        <p:nvSpPr>
          <p:cNvPr id="4" name="Rectangle 2">
            <a:extLst>
              <a:ext uri="{FF2B5EF4-FFF2-40B4-BE49-F238E27FC236}">
                <a16:creationId xmlns:a16="http://schemas.microsoft.com/office/drawing/2014/main" id="{5F4C3981-114E-0C0E-81B9-70B759A5D30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Three</a:t>
            </a:r>
            <a:endParaRPr kumimoji="0" lang="en-GB"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4097" name="Picture 5">
            <a:extLst>
              <a:ext uri="{FF2B5EF4-FFF2-40B4-BE49-F238E27FC236}">
                <a16:creationId xmlns:a16="http://schemas.microsoft.com/office/drawing/2014/main" id="{440C17CE-00D2-B5C3-6176-40ABAF4200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1295400" cy="15144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4A5FBC4E-84BA-1B13-B36E-59E5B3E15B15}"/>
              </a:ext>
            </a:extLst>
          </p:cNvPr>
          <p:cNvSpPr>
            <a:spLocks noChangeArrowheads="1"/>
          </p:cNvSpPr>
          <p:nvPr/>
        </p:nvSpPr>
        <p:spPr bwMode="auto">
          <a:xfrm>
            <a:off x="1" y="694404"/>
            <a:ext cx="91440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002060"/>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2060"/>
                </a:solidFill>
                <a:effectLst/>
                <a:latin typeface="Calibri" panose="020F0502020204030204" pitchFamily="34" charset="0"/>
                <a:ea typeface="Calibri" panose="020F0502020204030204" pitchFamily="34" charset="0"/>
                <a:cs typeface="Arial" panose="020B0604020202020204" pitchFamily="34" charset="0"/>
              </a:rPr>
              <a:t>Preserving Shrewsbury’s Heritage</a:t>
            </a:r>
            <a:endParaRPr kumimoji="0" lang="en-GB" altLang="en-US" sz="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We will continue to recognise the richness of Shrewsbury’s heritage and take steps to preserve its character, customs and traditions whilst recognising the need for the town to develop.</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1200" b="1" dirty="0">
              <a:latin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cs typeface="Arial" panose="020B0604020202020204" pitchFamily="34" charset="0"/>
              </a:rPr>
              <a:t>Our Key Objectives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49536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Q17: To support initiatives to maintain the conservation qualities of the town</a:t>
            </a:r>
            <a:endParaRPr dirty="0"/>
          </a:p>
        </p:txBody>
      </p:sp>
      <p:sp>
        <p:nvSpPr>
          <p:cNvPr id="3" name="Title"/>
          <p:cNvSpPr>
            <a:spLocks noGrp="1"/>
          </p:cNvSpPr>
          <p:nvPr>
            <p:ph type="body" sz="quarter" idx="14"/>
          </p:nvPr>
        </p:nvSpPr>
        <p:spPr/>
        <p:txBody>
          <a:bodyPr>
            <a:normAutofit lnSpcReduction="10000"/>
          </a:bodyPr>
          <a:lstStyle/>
          <a:p>
            <a:r>
              <a:rPr lang="en-GB" dirty="0"/>
              <a:t>Answered: 469   Skipped: 33</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809013752"/>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Q18: To contribute to the Castle and Rowley’s House Conservation Management Plan</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52961895"/>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Q19: To take ownership of the old ‘Our Town’ signage based on the outskirts of the town.</a:t>
            </a:r>
            <a:endParaRPr dirty="0"/>
          </a:p>
        </p:txBody>
      </p:sp>
      <p:sp>
        <p:nvSpPr>
          <p:cNvPr id="3" name="Title"/>
          <p:cNvSpPr>
            <a:spLocks noGrp="1"/>
          </p:cNvSpPr>
          <p:nvPr>
            <p:ph type="body" sz="quarter" idx="14"/>
          </p:nvPr>
        </p:nvSpPr>
        <p:spPr/>
        <p:txBody>
          <a:bodyPr>
            <a:normAutofit lnSpcReduction="10000"/>
          </a:bodyPr>
          <a:lstStyle/>
          <a:p>
            <a:r>
              <a:rPr lang="en-GB" dirty="0"/>
              <a:t>Answered: 466   Skipped: 36</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205929187"/>
              </p:ext>
            </p:extLst>
          </p:nvPr>
        </p:nvGraphicFramePr>
        <p:xfrm>
          <a:off x="1072661" y="1077367"/>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Q20: To develop a long-term management plan for the Quarry</a:t>
            </a:r>
            <a:endParaRPr dirty="0"/>
          </a:p>
        </p:txBody>
      </p:sp>
      <p:sp>
        <p:nvSpPr>
          <p:cNvPr id="3" name="Title"/>
          <p:cNvSpPr>
            <a:spLocks noGrp="1"/>
          </p:cNvSpPr>
          <p:nvPr>
            <p:ph type="body" sz="quarter" idx="14"/>
          </p:nvPr>
        </p:nvSpPr>
        <p:spPr/>
        <p:txBody>
          <a:bodyPr>
            <a:normAutofit lnSpcReduction="10000"/>
          </a:bodyPr>
          <a:lstStyle/>
          <a:p>
            <a:r>
              <a:rPr lang="en-GB" dirty="0"/>
              <a:t>Answered: 472   Skipped: 30</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971811360"/>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Q21: To contribute to strategic projects such as the Big Town Plan, and the Movement Strategy</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522719750"/>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27</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pic>
        <p:nvPicPr>
          <p:cNvPr id="7" name="Content Placeholder 6" descr="A close-up of words&#10;&#10;Description automatically generated">
            <a:extLst>
              <a:ext uri="{FF2B5EF4-FFF2-40B4-BE49-F238E27FC236}">
                <a16:creationId xmlns:a16="http://schemas.microsoft.com/office/drawing/2014/main" id="{A36B4E70-CBB2-DBAF-3509-FAD4984D3F30}"/>
              </a:ext>
            </a:extLst>
          </p:cNvPr>
          <p:cNvPicPr>
            <a:picLocks noGrp="1" noChangeAspect="1"/>
          </p:cNvPicPr>
          <p:nvPr>
            <p:ph idx="1"/>
          </p:nvPr>
        </p:nvPicPr>
        <p:blipFill>
          <a:blip r:embed="rId2"/>
          <a:stretch>
            <a:fillRect/>
          </a:stretch>
        </p:blipFill>
        <p:spPr>
          <a:xfrm>
            <a:off x="342100" y="1030954"/>
            <a:ext cx="8494372" cy="3261840"/>
          </a:xfrm>
        </p:spPr>
      </p:pic>
    </p:spTree>
    <p:extLst>
      <p:ext uri="{BB962C8B-B14F-4D97-AF65-F5344CB8AC3E}">
        <p14:creationId xmlns:p14="http://schemas.microsoft.com/office/powerpoint/2010/main" val="3446565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224166-F32B-EFFE-9DD1-088772064F7B}"/>
              </a:ext>
            </a:extLst>
          </p:cNvPr>
          <p:cNvSpPr>
            <a:spLocks noGrp="1"/>
          </p:cNvSpPr>
          <p:nvPr>
            <p:ph type="body" sz="quarter" idx="11"/>
          </p:nvPr>
        </p:nvSpPr>
        <p:spPr>
          <a:xfrm>
            <a:off x="0" y="3921919"/>
            <a:ext cx="7787252" cy="1234730"/>
          </a:xfrm>
        </p:spPr>
        <p:txBody>
          <a:bodyPr>
            <a:normAutofit fontScale="25000" lnSpcReduction="20000"/>
          </a:bodyPr>
          <a:lstStyle/>
          <a:p>
            <a:pPr marL="683895" indent="-226695" algn="l"/>
            <a:endParaRPr lang="en-GB" sz="4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683895" indent="-226695" algn="l"/>
            <a:r>
              <a:rPr lang="en-GB" sz="4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4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work with partners to improve and manage the street scene across the town</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work with partners to improve river quality</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improve the provision of greenspace across the town</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enhance the </a:t>
            </a:r>
            <a:r>
              <a:rPr lang="en-GB" sz="4800" b="0" u="sng" dirty="0">
                <a:solidFill>
                  <a:schemeClr val="tx1"/>
                </a:solidFill>
                <a:effectLst/>
                <a:latin typeface="Calibri" panose="020F050202020403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Bloom</a:t>
            </a: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 portfolio</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ensure adequate provision of allotments and other community gardening space</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enhance and deliver a long-term Tree Management Plan</a:t>
            </a:r>
          </a:p>
          <a:p>
            <a:endParaRPr lang="en-GB" dirty="0"/>
          </a:p>
        </p:txBody>
      </p:sp>
      <p:sp>
        <p:nvSpPr>
          <p:cNvPr id="4" name="Rectangle 2">
            <a:extLst>
              <a:ext uri="{FF2B5EF4-FFF2-40B4-BE49-F238E27FC236}">
                <a16:creationId xmlns:a16="http://schemas.microsoft.com/office/drawing/2014/main" id="{7D3A2A09-B341-9663-3DEB-14645939821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Four</a:t>
            </a:r>
            <a:endParaRPr kumimoji="0" lang="en-GB"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5121" name="Picture 2">
            <a:extLst>
              <a:ext uri="{FF2B5EF4-FFF2-40B4-BE49-F238E27FC236}">
                <a16:creationId xmlns:a16="http://schemas.microsoft.com/office/drawing/2014/main" id="{3EBEA2A9-143A-3FBA-EEB9-940CBC8FA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1247775" cy="1247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AAAB9559-88A7-705F-EA54-B18700919C04}"/>
              </a:ext>
            </a:extLst>
          </p:cNvPr>
          <p:cNvSpPr>
            <a:spLocks noChangeArrowheads="1"/>
          </p:cNvSpPr>
          <p:nvPr/>
        </p:nvSpPr>
        <p:spPr bwMode="auto">
          <a:xfrm>
            <a:off x="0" y="273817"/>
            <a:ext cx="9144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8D5823"/>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8D5823"/>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8D5823"/>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8D5823"/>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8D5823"/>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8D5823"/>
                </a:solidFill>
                <a:effectLst/>
                <a:latin typeface="Calibri" panose="020F0502020204030204" pitchFamily="34" charset="0"/>
                <a:ea typeface="Calibri" panose="020F0502020204030204" pitchFamily="34" charset="0"/>
                <a:cs typeface="Arial" panose="020B0604020202020204" pitchFamily="34" charset="0"/>
              </a:rPr>
              <a:t>Creating a greener and better-connected Shrewsbury</a:t>
            </a:r>
            <a:endParaRPr kumimoji="0" lang="en-GB" altLang="en-US" sz="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We will nurture and enhance our natural environment and public realm to ensure they are the accessible spaces local people want them to be allowing better connectivity and providing options for movement around the town.</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1200" b="1" dirty="0">
              <a:latin typeface="Calibri" panose="020F050202020403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Our Key Objectives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44960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Q23: To take a more active role in the managements of the public realm including litter bin collections and street cleaning</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785395096"/>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Q24: To develop opportunities for rewilding areas by reducing mowing frequencies and increasing sustainable planting</a:t>
            </a:r>
            <a:endParaRPr dirty="0"/>
          </a:p>
        </p:txBody>
      </p:sp>
      <p:sp>
        <p:nvSpPr>
          <p:cNvPr id="3" name="Title"/>
          <p:cNvSpPr>
            <a:spLocks noGrp="1"/>
          </p:cNvSpPr>
          <p:nvPr>
            <p:ph type="body" sz="quarter" idx="14"/>
          </p:nvPr>
        </p:nvSpPr>
        <p:spPr/>
        <p:txBody>
          <a:bodyPr>
            <a:normAutofit lnSpcReduction="10000"/>
          </a:bodyPr>
          <a:lstStyle/>
          <a:p>
            <a:r>
              <a:rPr lang="en-GB" dirty="0"/>
              <a:t>Answered: 469   Skipped: 33</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558659940"/>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Q25: To develop initiatives to support River Safety</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236596315"/>
              </p:ext>
            </p:extLst>
          </p:nvPr>
        </p:nvGraphicFramePr>
        <p:xfrm>
          <a:off x="1072661" y="1063512"/>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Q26: To campaign to reduce the use of combined sewerage outflows within the town</a:t>
            </a:r>
            <a:endParaRPr dirty="0"/>
          </a:p>
        </p:txBody>
      </p:sp>
      <p:sp>
        <p:nvSpPr>
          <p:cNvPr id="3" name="Title"/>
          <p:cNvSpPr>
            <a:spLocks noGrp="1"/>
          </p:cNvSpPr>
          <p:nvPr>
            <p:ph type="body" sz="quarter" idx="14"/>
          </p:nvPr>
        </p:nvSpPr>
        <p:spPr/>
        <p:txBody>
          <a:bodyPr>
            <a:normAutofit lnSpcReduction="10000"/>
          </a:bodyPr>
          <a:lstStyle/>
          <a:p>
            <a:r>
              <a:rPr lang="en-GB" dirty="0"/>
              <a:t>Answered: 473   Skipped: 29</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4243804704"/>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Q27: To review, improve and promote Town Council footpaths</a:t>
            </a:r>
            <a:endParaRPr dirty="0"/>
          </a:p>
        </p:txBody>
      </p:sp>
      <p:sp>
        <p:nvSpPr>
          <p:cNvPr id="3" name="Title"/>
          <p:cNvSpPr>
            <a:spLocks noGrp="1"/>
          </p:cNvSpPr>
          <p:nvPr>
            <p:ph type="body" sz="quarter" idx="14"/>
          </p:nvPr>
        </p:nvSpPr>
        <p:spPr/>
        <p:txBody>
          <a:bodyPr>
            <a:normAutofit lnSpcReduction="10000"/>
          </a:bodyPr>
          <a:lstStyle/>
          <a:p>
            <a:r>
              <a:rPr lang="en-GB" dirty="0"/>
              <a:t>Answered: 471   Skipped: 31</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633416816"/>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Q28: To support Shrewsbury’s Britain in Bloom activities</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61350830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Q29: To develop Community Growing opportunities</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76618070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Q30: To install more planters/trees/shrubs out of town</a:t>
            </a:r>
            <a:endParaRPr dirty="0"/>
          </a:p>
        </p:txBody>
      </p:sp>
      <p:sp>
        <p:nvSpPr>
          <p:cNvPr id="3" name="Title"/>
          <p:cNvSpPr>
            <a:spLocks noGrp="1"/>
          </p:cNvSpPr>
          <p:nvPr>
            <p:ph type="body" sz="quarter" idx="14"/>
          </p:nvPr>
        </p:nvSpPr>
        <p:spPr/>
        <p:txBody>
          <a:bodyPr>
            <a:normAutofit lnSpcReduction="10000"/>
          </a:bodyPr>
          <a:lstStyle/>
          <a:p>
            <a:r>
              <a:rPr lang="en-GB" dirty="0"/>
              <a:t>Answered: 471   Skipped: 31</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600903209"/>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Q31: To identify land for tree planting/carbon sequestration</a:t>
            </a:r>
            <a:endParaRPr dirty="0"/>
          </a:p>
        </p:txBody>
      </p:sp>
      <p:sp>
        <p:nvSpPr>
          <p:cNvPr id="3" name="Title"/>
          <p:cNvSpPr>
            <a:spLocks noGrp="1"/>
          </p:cNvSpPr>
          <p:nvPr>
            <p:ph type="body" sz="quarter" idx="14"/>
          </p:nvPr>
        </p:nvSpPr>
        <p:spPr/>
        <p:txBody>
          <a:bodyPr>
            <a:normAutofit lnSpcReduction="10000"/>
          </a:bodyPr>
          <a:lstStyle/>
          <a:p>
            <a:r>
              <a:rPr lang="en-GB" dirty="0"/>
              <a:t>Answered: 470   Skipped: 32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4165630347"/>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Q32: To develop street trees/orchards</a:t>
            </a:r>
            <a:endParaRPr dirty="0"/>
          </a:p>
        </p:txBody>
      </p:sp>
      <p:sp>
        <p:nvSpPr>
          <p:cNvPr id="3" name="Title"/>
          <p:cNvSpPr>
            <a:spLocks noGrp="1"/>
          </p:cNvSpPr>
          <p:nvPr>
            <p:ph type="body" sz="quarter" idx="14"/>
          </p:nvPr>
        </p:nvSpPr>
        <p:spPr/>
        <p:txBody>
          <a:bodyPr>
            <a:normAutofit lnSpcReduction="10000"/>
          </a:bodyPr>
          <a:lstStyle/>
          <a:p>
            <a:r>
              <a:rPr lang="en-GB" dirty="0"/>
              <a:t>Answered: 468   Skipped: 34</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399240223"/>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39</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pic>
        <p:nvPicPr>
          <p:cNvPr id="8" name="Content Placeholder 7" descr="A close-up of a message&#10;&#10;Description automatically generated">
            <a:extLst>
              <a:ext uri="{FF2B5EF4-FFF2-40B4-BE49-F238E27FC236}">
                <a16:creationId xmlns:a16="http://schemas.microsoft.com/office/drawing/2014/main" id="{6964DC79-5410-BD30-8F14-1B88E18DB261}"/>
              </a:ext>
            </a:extLst>
          </p:cNvPr>
          <p:cNvPicPr>
            <a:picLocks noGrp="1" noChangeAspect="1"/>
          </p:cNvPicPr>
          <p:nvPr>
            <p:ph idx="1"/>
          </p:nvPr>
        </p:nvPicPr>
        <p:blipFill>
          <a:blip r:embed="rId2"/>
          <a:stretch>
            <a:fillRect/>
          </a:stretch>
        </p:blipFill>
        <p:spPr>
          <a:xfrm>
            <a:off x="316006" y="986256"/>
            <a:ext cx="8748153" cy="2816905"/>
          </a:xfrm>
        </p:spPr>
      </p:pic>
    </p:spTree>
    <p:extLst>
      <p:ext uri="{BB962C8B-B14F-4D97-AF65-F5344CB8AC3E}">
        <p14:creationId xmlns:p14="http://schemas.microsoft.com/office/powerpoint/2010/main" val="1947187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85962D-F02B-2530-90E6-A0C7F9425744}"/>
              </a:ext>
            </a:extLst>
          </p:cNvPr>
          <p:cNvSpPr>
            <a:spLocks noGrp="1"/>
          </p:cNvSpPr>
          <p:nvPr>
            <p:ph type="body" sz="quarter" idx="11"/>
          </p:nvPr>
        </p:nvSpPr>
        <p:spPr>
          <a:xfrm>
            <a:off x="55417" y="3969573"/>
            <a:ext cx="7877491" cy="1234730"/>
          </a:xfrm>
        </p:spPr>
        <p:txBody>
          <a:bodyPr>
            <a:normAutofit fontScale="25000" lnSpcReduction="20000"/>
          </a:bodyPr>
          <a:lstStyle/>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develop an approach to advocacy on behalf of the Town Council and its residents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continue to have a mutually beneficial relationship with Shropshire Council</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develop and deliver a Communications Strategy &amp; Plan</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promote the involvement in the democratic process</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ensure effective financial governance is in place</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ensure Shrewsbury Town Council is a respected and supportive employer both locally and nationally</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Calibri" panose="020F0502020204030204" pitchFamily="34" charset="0"/>
                <a:ea typeface="Calibri" panose="020F0502020204030204" pitchFamily="34" charset="0"/>
                <a:cs typeface="Arial" panose="020B0604020202020204" pitchFamily="34" charset="0"/>
              </a:rPr>
              <a:t>To ensure Shrewsbury Town Council has proactive and well-informed Councillors</a:t>
            </a:r>
          </a:p>
          <a:p>
            <a:endParaRPr lang="en-GB" dirty="0"/>
          </a:p>
        </p:txBody>
      </p:sp>
      <p:sp>
        <p:nvSpPr>
          <p:cNvPr id="4" name="Rectangle 2">
            <a:extLst>
              <a:ext uri="{FF2B5EF4-FFF2-40B4-BE49-F238E27FC236}">
                <a16:creationId xmlns:a16="http://schemas.microsoft.com/office/drawing/2014/main" id="{35940851-7F9C-9EA7-47E7-C364DB6E90C2}"/>
              </a:ext>
            </a:extLst>
          </p:cNvPr>
          <p:cNvSpPr>
            <a:spLocks noChangeArrowheads="1"/>
          </p:cNvSpPr>
          <p:nvPr/>
        </p:nvSpPr>
        <p:spPr bwMode="auto">
          <a:xfrm>
            <a:off x="0" y="-94565"/>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Five</a:t>
            </a:r>
            <a:endParaRPr kumimoji="0" lang="en-GB"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6145" name="Picture 3">
            <a:extLst>
              <a:ext uri="{FF2B5EF4-FFF2-40B4-BE49-F238E27FC236}">
                <a16:creationId xmlns:a16="http://schemas.microsoft.com/office/drawing/2014/main" id="{CEB4A533-6766-3112-28E1-B49472DE9A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32" y="457200"/>
            <a:ext cx="1239707" cy="1209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63ED8893-93AB-B902-8F1D-97165F86F34F}"/>
              </a:ext>
            </a:extLst>
          </p:cNvPr>
          <p:cNvSpPr>
            <a:spLocks noChangeArrowheads="1"/>
          </p:cNvSpPr>
          <p:nvPr/>
        </p:nvSpPr>
        <p:spPr bwMode="auto">
          <a:xfrm>
            <a:off x="0" y="1028700"/>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7030A0"/>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7030A0"/>
                </a:solidFill>
                <a:effectLst/>
                <a:latin typeface="Calibri" panose="020F0502020204030204" pitchFamily="34" charset="0"/>
                <a:ea typeface="Calibri" panose="020F0502020204030204" pitchFamily="34" charset="0"/>
                <a:cs typeface="Arial" panose="020B0604020202020204" pitchFamily="34" charset="0"/>
              </a:rPr>
              <a:t>Maintaining a sustainable, resilient and efficient organisation</a:t>
            </a:r>
            <a:endParaRPr kumimoji="0" lang="en-GB" altLang="en-US" sz="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We will ensure that we are suitably placed to deliver the priorities identified for Shrewsbury and its residents by employing people with the right skills, maintaining robust financial processes and optimising technology and resources.</a:t>
            </a: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1200" b="1" dirty="0">
              <a:latin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en-GB" altLang="en-US" sz="1200" b="1" dirty="0">
                <a:latin typeface="Calibri" panose="020F0502020204030204" pitchFamily="34" charset="0"/>
                <a:cs typeface="Arial" panose="020B0604020202020204" pitchFamily="34" charset="0"/>
              </a:rPr>
              <a:t>Our Key Objectives</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8858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Q34: To identify those themes and issues in which the Town Council will play a strong advocacy role</a:t>
            </a:r>
            <a:endParaRPr dirty="0"/>
          </a:p>
        </p:txBody>
      </p:sp>
      <p:sp>
        <p:nvSpPr>
          <p:cNvPr id="3" name="Title"/>
          <p:cNvSpPr>
            <a:spLocks noGrp="1"/>
          </p:cNvSpPr>
          <p:nvPr>
            <p:ph type="body" sz="quarter" idx="14"/>
          </p:nvPr>
        </p:nvSpPr>
        <p:spPr/>
        <p:txBody>
          <a:bodyPr>
            <a:normAutofit lnSpcReduction="10000"/>
          </a:bodyPr>
          <a:lstStyle/>
          <a:p>
            <a:r>
              <a:rPr lang="en-GB" dirty="0"/>
              <a:t>Answered: 460   Skipped: 42</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089924148"/>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Q35: To explore the delegation of services from Shropshire Council</a:t>
            </a:r>
            <a:endParaRPr dirty="0"/>
          </a:p>
        </p:txBody>
      </p:sp>
      <p:sp>
        <p:nvSpPr>
          <p:cNvPr id="3" name="Title"/>
          <p:cNvSpPr>
            <a:spLocks noGrp="1"/>
          </p:cNvSpPr>
          <p:nvPr>
            <p:ph type="body" sz="quarter" idx="14"/>
          </p:nvPr>
        </p:nvSpPr>
        <p:spPr/>
        <p:txBody>
          <a:bodyPr>
            <a:normAutofit lnSpcReduction="10000"/>
          </a:bodyPr>
          <a:lstStyle/>
          <a:p>
            <a:r>
              <a:rPr lang="en-GB" dirty="0"/>
              <a:t>Answered: 459   Skipped: 43</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446773662"/>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Q36: To develop Resident Drop-in Surgeries with Town Council Councillors to raise the issues important to you</a:t>
            </a:r>
            <a:endParaRPr dirty="0"/>
          </a:p>
        </p:txBody>
      </p:sp>
      <p:sp>
        <p:nvSpPr>
          <p:cNvPr id="3" name="Title"/>
          <p:cNvSpPr>
            <a:spLocks noGrp="1"/>
          </p:cNvSpPr>
          <p:nvPr>
            <p:ph type="body" sz="quarter" idx="14"/>
          </p:nvPr>
        </p:nvSpPr>
        <p:spPr/>
        <p:txBody>
          <a:bodyPr>
            <a:normAutofit lnSpcReduction="10000"/>
          </a:bodyPr>
          <a:lstStyle/>
          <a:p>
            <a:r>
              <a:rPr lang="en-GB" dirty="0"/>
              <a:t>Answered: 462   Skipped: 40</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2906198980"/>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44</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pic>
        <p:nvPicPr>
          <p:cNvPr id="7" name="Content Placeholder 6" descr="A close-up of a message&#10;&#10;Description automatically generated">
            <a:extLst>
              <a:ext uri="{FF2B5EF4-FFF2-40B4-BE49-F238E27FC236}">
                <a16:creationId xmlns:a16="http://schemas.microsoft.com/office/drawing/2014/main" id="{A106D870-A804-40EE-6880-03DE4D8C62E2}"/>
              </a:ext>
            </a:extLst>
          </p:cNvPr>
          <p:cNvPicPr>
            <a:picLocks noGrp="1" noChangeAspect="1"/>
          </p:cNvPicPr>
          <p:nvPr>
            <p:ph idx="1"/>
          </p:nvPr>
        </p:nvPicPr>
        <p:blipFill>
          <a:blip r:embed="rId2"/>
          <a:stretch>
            <a:fillRect/>
          </a:stretch>
        </p:blipFill>
        <p:spPr>
          <a:xfrm>
            <a:off x="0" y="1065882"/>
            <a:ext cx="9003899" cy="2773202"/>
          </a:xfrm>
        </p:spPr>
      </p:pic>
    </p:spTree>
    <p:extLst>
      <p:ext uri="{BB962C8B-B14F-4D97-AF65-F5344CB8AC3E}">
        <p14:creationId xmlns:p14="http://schemas.microsoft.com/office/powerpoint/2010/main" val="1086895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369CA4-C4DC-0D35-BC07-F7EE520C1F6D}"/>
              </a:ext>
            </a:extLst>
          </p:cNvPr>
          <p:cNvSpPr>
            <a:spLocks noGrp="1"/>
          </p:cNvSpPr>
          <p:nvPr>
            <p:ph type="body" sz="quarter" idx="11"/>
          </p:nvPr>
        </p:nvSpPr>
        <p:spPr>
          <a:xfrm>
            <a:off x="117948" y="3126380"/>
            <a:ext cx="7787252" cy="1234730"/>
          </a:xfrm>
        </p:spPr>
        <p:txBody>
          <a:bodyPr>
            <a:normAutofit fontScale="25000" lnSpcReduction="20000"/>
          </a:bodyPr>
          <a:lstStyle/>
          <a:p>
            <a:r>
              <a:rPr lang="en-GB" sz="4800" dirty="0">
                <a:solidFill>
                  <a:schemeClr val="tx1"/>
                </a:solidFill>
                <a:latin typeface="+mn-lt"/>
              </a:rPr>
              <a:t>Our Key Objectives</a:t>
            </a:r>
          </a:p>
          <a:p>
            <a:endParaRPr lang="en-GB" sz="4800" dirty="0">
              <a:solidFill>
                <a:schemeClr val="tx1"/>
              </a:solidFill>
              <a:latin typeface="+mn-lt"/>
            </a:endParaRP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achieve Carbon Zero by 2030</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improve resilience in the town to cope with extreme weather</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work with the local community to raise awareness of Climate Change and Nature Recovery</a:t>
            </a:r>
          </a:p>
          <a:p>
            <a:pPr marL="342900" lvl="0" indent="-342900" algn="l">
              <a:lnSpc>
                <a:spcPct val="107000"/>
              </a:lnSpc>
              <a:spcAft>
                <a:spcPts val="800"/>
              </a:spcAft>
              <a:buFont typeface="Symbol" panose="05050102010706020507" pitchFamily="18" charset="2"/>
              <a:buChar char=""/>
            </a:pPr>
            <a:r>
              <a:rPr lang="en-GB" sz="4800" b="0" dirty="0">
                <a:solidFill>
                  <a:schemeClr val="tx1"/>
                </a:solidFill>
                <a:effectLst/>
                <a:latin typeface="+mn-lt"/>
                <a:ea typeface="Calibri" panose="020F0502020204030204" pitchFamily="34" charset="0"/>
                <a:cs typeface="Arial" panose="020B0604020202020204" pitchFamily="34" charset="0"/>
              </a:rPr>
              <a:t>To Promote Shrewsbury Town Council’s approach to transport including active travel</a:t>
            </a:r>
          </a:p>
          <a:p>
            <a:endParaRPr lang="en-GB" sz="1200" dirty="0">
              <a:solidFill>
                <a:schemeClr val="tx1"/>
              </a:solidFill>
              <a:latin typeface="+mn-lt"/>
            </a:endParaRPr>
          </a:p>
        </p:txBody>
      </p:sp>
      <p:sp>
        <p:nvSpPr>
          <p:cNvPr id="4" name="Rectangle 2">
            <a:extLst>
              <a:ext uri="{FF2B5EF4-FFF2-40B4-BE49-F238E27FC236}">
                <a16:creationId xmlns:a16="http://schemas.microsoft.com/office/drawing/2014/main" id="{34A3BCDF-CFE2-EFE6-F9E3-E4D8BAFF7684}"/>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Strategic Ambition Six</a:t>
            </a:r>
            <a:endParaRPr kumimoji="0" lang="en-GB"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7169" name="Picture 4">
            <a:extLst>
              <a:ext uri="{FF2B5EF4-FFF2-40B4-BE49-F238E27FC236}">
                <a16:creationId xmlns:a16="http://schemas.microsoft.com/office/drawing/2014/main" id="{8FA2E23D-1710-446C-2AEF-E9F7DF613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171575" cy="11715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E6E06464-692B-DF7E-4BB0-D9E50D9EE152}"/>
              </a:ext>
            </a:extLst>
          </p:cNvPr>
          <p:cNvSpPr>
            <a:spLocks noChangeArrowheads="1"/>
          </p:cNvSpPr>
          <p:nvPr/>
        </p:nvSpPr>
        <p:spPr bwMode="auto">
          <a:xfrm>
            <a:off x="56713" y="690057"/>
            <a:ext cx="9087287"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marL="457200" algn="l" rtl="0" eaLnBrk="0" fontAlgn="base" hangingPunct="0">
              <a:spcBef>
                <a:spcPct val="0"/>
              </a:spcBef>
              <a:spcAft>
                <a:spcPct val="0"/>
              </a:spcAft>
              <a:defRPr>
                <a:solidFill>
                  <a:schemeClr val="tx1"/>
                </a:solidFill>
                <a:latin typeface="Arial" panose="020B0604020202020204" pitchFamily="34" charset="0"/>
              </a:defRPr>
            </a:lvl2pPr>
            <a:lvl3pPr marL="914400" algn="l" rtl="0" eaLnBrk="0" fontAlgn="base" hangingPunct="0">
              <a:spcBef>
                <a:spcPct val="0"/>
              </a:spcBef>
              <a:spcAft>
                <a:spcPct val="0"/>
              </a:spcAft>
              <a:defRPr>
                <a:solidFill>
                  <a:schemeClr val="tx1"/>
                </a:solidFill>
                <a:latin typeface="Arial" panose="020B0604020202020204" pitchFamily="34" charset="0"/>
              </a:defRPr>
            </a:lvl3pPr>
            <a:lvl4pPr marL="1371600" algn="l" rtl="0" eaLnBrk="0" fontAlgn="base" hangingPunct="0">
              <a:spcBef>
                <a:spcPct val="0"/>
              </a:spcBef>
              <a:spcAft>
                <a:spcPct val="0"/>
              </a:spcAft>
              <a:defRPr>
                <a:solidFill>
                  <a:schemeClr val="tx1"/>
                </a:solidFill>
                <a:latin typeface="Arial" panose="020B0604020202020204" pitchFamily="34" charset="0"/>
              </a:defRPr>
            </a:lvl4pPr>
            <a:lvl5pPr marL="1828800" algn="l" rtl="0" eaLnBrk="0" fontAlgn="base" hangingPunct="0">
              <a:spcBef>
                <a:spcPct val="0"/>
              </a:spcBef>
              <a:spcAft>
                <a:spcPct val="0"/>
              </a:spcAft>
              <a:defRPr>
                <a:solidFill>
                  <a:schemeClr val="tx1"/>
                </a:solidFill>
                <a:latin typeface="Arial" panose="020B0604020202020204" pitchFamily="34" charset="0"/>
              </a:defRPr>
            </a:lvl5pPr>
            <a:lvl6pPr marL="2286000" algn="l" rtl="0" eaLnBrk="0" fontAlgn="base" hangingPunct="0">
              <a:spcBef>
                <a:spcPct val="0"/>
              </a:spcBef>
              <a:spcAft>
                <a:spcPct val="0"/>
              </a:spcAft>
              <a:defRPr>
                <a:solidFill>
                  <a:schemeClr val="tx1"/>
                </a:solidFill>
                <a:latin typeface="Arial" panose="020B0604020202020204" pitchFamily="34" charset="0"/>
              </a:defRPr>
            </a:lvl6pPr>
            <a:lvl7pPr marL="2743200" algn="l" rtl="0" eaLnBrk="0" fontAlgn="base" hangingPunct="0">
              <a:spcBef>
                <a:spcPct val="0"/>
              </a:spcBef>
              <a:spcAft>
                <a:spcPct val="0"/>
              </a:spcAft>
              <a:defRPr>
                <a:solidFill>
                  <a:schemeClr val="tx1"/>
                </a:solidFill>
                <a:latin typeface="Arial" panose="020B0604020202020204" pitchFamily="34" charset="0"/>
              </a:defRPr>
            </a:lvl7pPr>
            <a:lvl8pPr marL="3200400" algn="l" rtl="0" eaLnBrk="0" fontAlgn="base" hangingPunct="0">
              <a:spcBef>
                <a:spcPct val="0"/>
              </a:spcBef>
              <a:spcAft>
                <a:spcPct val="0"/>
              </a:spcAft>
              <a:defRPr>
                <a:solidFill>
                  <a:schemeClr val="tx1"/>
                </a:solidFill>
                <a:latin typeface="Arial" panose="020B0604020202020204" pitchFamily="34" charset="0"/>
              </a:defRPr>
            </a:lvl8pPr>
            <a:lvl9pPr marL="3657600"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00B050"/>
              </a:solidFill>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2000" b="1" i="0" u="none" strike="noStrike" cap="none" normalizeH="0" baseline="0" dirty="0">
              <a:ln>
                <a:noFill/>
              </a:ln>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rgbClr val="00FF00"/>
                </a:solidFill>
                <a:effectLst/>
                <a:latin typeface="Calibri" panose="020F0502020204030204" pitchFamily="34" charset="0"/>
                <a:ea typeface="Calibri" panose="020F0502020204030204" pitchFamily="34" charset="0"/>
                <a:cs typeface="Arial" panose="020B0604020202020204" pitchFamily="34" charset="0"/>
              </a:rPr>
              <a:t>Taking Positive action to tackle climate change</a:t>
            </a:r>
            <a:endParaRPr kumimoji="0" lang="en-GB" altLang="en-US" sz="600" b="0" i="0" u="none" strike="noStrike" cap="none" normalizeH="0" baseline="0" dirty="0">
              <a:ln>
                <a:noFill/>
              </a:ln>
              <a:solidFill>
                <a:srgbClr val="00FF00"/>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We will lead by example in reducing our carbon footprint, caring for our environment, using our resources responsibly to ensure we have a climate conscious town.</a:t>
            </a:r>
            <a:endParaRPr kumimoji="0" lang="en-GB" altLang="en-US"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11692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Q38: To ensure that Shrewsbury Town Council has a sustainable Nature Recovery and Climate Emergency plan for the future</a:t>
            </a:r>
            <a:endParaRPr dirty="0"/>
          </a:p>
        </p:txBody>
      </p:sp>
      <p:sp>
        <p:nvSpPr>
          <p:cNvPr id="3" name="Title"/>
          <p:cNvSpPr>
            <a:spLocks noGrp="1"/>
          </p:cNvSpPr>
          <p:nvPr>
            <p:ph type="body" sz="quarter" idx="14"/>
          </p:nvPr>
        </p:nvSpPr>
        <p:spPr/>
        <p:txBody>
          <a:bodyPr>
            <a:normAutofit lnSpcReduction="10000"/>
          </a:bodyPr>
          <a:lstStyle/>
          <a:p>
            <a:r>
              <a:rPr lang="en-GB" dirty="0"/>
              <a:t>Answered: 456   Skipped: 46</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111041118"/>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Q39: To promote the sponsorship of sedum bus stops</a:t>
            </a:r>
            <a:endParaRPr dirty="0"/>
          </a:p>
        </p:txBody>
      </p:sp>
      <p:sp>
        <p:nvSpPr>
          <p:cNvPr id="3" name="Title"/>
          <p:cNvSpPr>
            <a:spLocks noGrp="1"/>
          </p:cNvSpPr>
          <p:nvPr>
            <p:ph type="body" sz="quarter" idx="14"/>
          </p:nvPr>
        </p:nvSpPr>
        <p:spPr/>
        <p:txBody>
          <a:bodyPr>
            <a:normAutofit lnSpcReduction="10000"/>
          </a:bodyPr>
          <a:lstStyle/>
          <a:p>
            <a:r>
              <a:rPr lang="en-GB" dirty="0"/>
              <a:t>Answered: 447   Skipped: 55</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615573971"/>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e chart with text&#10;&#10;Description automatically generated">
            <a:extLst>
              <a:ext uri="{FF2B5EF4-FFF2-40B4-BE49-F238E27FC236}">
                <a16:creationId xmlns:a16="http://schemas.microsoft.com/office/drawing/2014/main" id="{E620BDB4-7DC3-28A7-2985-EA187AC4D788}"/>
              </a:ext>
            </a:extLst>
          </p:cNvPr>
          <p:cNvPicPr>
            <a:picLocks noGrp="1" noChangeAspect="1"/>
          </p:cNvPicPr>
          <p:nvPr>
            <p:ph idx="1"/>
          </p:nvPr>
        </p:nvPicPr>
        <p:blipFill>
          <a:blip r:embed="rId2"/>
          <a:stretch>
            <a:fillRect/>
          </a:stretch>
        </p:blipFill>
        <p:spPr>
          <a:xfrm>
            <a:off x="50007" y="129911"/>
            <a:ext cx="8903390" cy="4077758"/>
          </a:xfrm>
        </p:spPr>
      </p:pic>
      <p:sp>
        <p:nvSpPr>
          <p:cNvPr id="4" name="Slide Number Placeholder 3">
            <a:extLst>
              <a:ext uri="{FF2B5EF4-FFF2-40B4-BE49-F238E27FC236}">
                <a16:creationId xmlns:a16="http://schemas.microsoft.com/office/drawing/2014/main" id="{5940810C-485C-D4AB-2368-8EF8C0B8D6FD}"/>
              </a:ext>
            </a:extLst>
          </p:cNvPr>
          <p:cNvSpPr>
            <a:spLocks noGrp="1"/>
          </p:cNvSpPr>
          <p:nvPr>
            <p:ph type="sldNum" sz="quarter" idx="12"/>
          </p:nvPr>
        </p:nvSpPr>
        <p:spPr/>
        <p:txBody>
          <a:bodyPr/>
          <a:lstStyle/>
          <a:p>
            <a:fld id="{A88B48FB-E956-2048-9E74-C69E7CAA26CC}" type="slidenum">
              <a:rPr lang="en-US" smtClean="0"/>
              <a:t>48</a:t>
            </a:fld>
            <a:endParaRPr lang="en-US"/>
          </a:p>
        </p:txBody>
      </p:sp>
      <p:sp>
        <p:nvSpPr>
          <p:cNvPr id="5" name="Footer Placeholder 4">
            <a:extLst>
              <a:ext uri="{FF2B5EF4-FFF2-40B4-BE49-F238E27FC236}">
                <a16:creationId xmlns:a16="http://schemas.microsoft.com/office/drawing/2014/main" id="{C823A0CB-BBB8-8C43-8826-A79102F0325A}"/>
              </a:ext>
            </a:extLst>
          </p:cNvPr>
          <p:cNvSpPr>
            <a:spLocks noGrp="1"/>
          </p:cNvSpPr>
          <p:nvPr>
            <p:ph type="ftr" sz="quarter" idx="3"/>
          </p:nvPr>
        </p:nvSpPr>
        <p:spPr/>
        <p:txBody>
          <a:bodyPr/>
          <a:lstStyle/>
          <a:p>
            <a:endParaRPr lang="en-US" dirty="0"/>
          </a:p>
        </p:txBody>
      </p:sp>
    </p:spTree>
    <p:extLst>
      <p:ext uri="{BB962C8B-B14F-4D97-AF65-F5344CB8AC3E}">
        <p14:creationId xmlns:p14="http://schemas.microsoft.com/office/powerpoint/2010/main" val="88121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fontScale="90000"/>
          </a:bodyPr>
          <a:lstStyle/>
          <a:p>
            <a:r>
              <a:rPr lang="en-GB" dirty="0"/>
              <a:t>Q41: To invest in drinking water facilities in the Quarry in order to reduce plastic waste</a:t>
            </a:r>
            <a:endParaRPr dirty="0"/>
          </a:p>
        </p:txBody>
      </p:sp>
      <p:sp>
        <p:nvSpPr>
          <p:cNvPr id="3" name="Title"/>
          <p:cNvSpPr>
            <a:spLocks noGrp="1"/>
          </p:cNvSpPr>
          <p:nvPr>
            <p:ph type="body" sz="quarter" idx="14"/>
          </p:nvPr>
        </p:nvSpPr>
        <p:spPr/>
        <p:txBody>
          <a:bodyPr>
            <a:normAutofit lnSpcReduction="10000"/>
          </a:bodyPr>
          <a:lstStyle/>
          <a:p>
            <a:r>
              <a:rPr lang="en-GB" dirty="0"/>
              <a:t>Answered: 459   Skipped: 43</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3727320822"/>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Q42: To support the local cycling and walking infrastructure</a:t>
            </a:r>
            <a:endParaRPr dirty="0"/>
          </a:p>
        </p:txBody>
      </p:sp>
      <p:sp>
        <p:nvSpPr>
          <p:cNvPr id="3" name="Title"/>
          <p:cNvSpPr>
            <a:spLocks noGrp="1"/>
          </p:cNvSpPr>
          <p:nvPr>
            <p:ph type="body" sz="quarter" idx="14"/>
          </p:nvPr>
        </p:nvSpPr>
        <p:spPr/>
        <p:txBody>
          <a:bodyPr>
            <a:normAutofit lnSpcReduction="10000"/>
          </a:bodyPr>
          <a:lstStyle/>
          <a:p>
            <a:r>
              <a:rPr lang="en-GB" dirty="0"/>
              <a:t>Answered: 458   Skipped: 44</a:t>
            </a:r>
            <a:endParaRPr dirty="0"/>
          </a:p>
        </p:txBody>
      </p:sp>
      <p:graphicFrame>
        <p:nvGraphicFramePr>
          <p:cNvPr id="4" name="Chart Placeholder"/>
          <p:cNvGraphicFramePr>
            <a:graphicFrameLocks noGrp="1"/>
          </p:cNvGraphicFramePr>
          <p:nvPr>
            <p:extLst>
              <p:ext uri="{D42A27DB-BD31-4B8C-83A1-F6EECF244321}">
                <p14:modId xmlns:p14="http://schemas.microsoft.com/office/powerpoint/2010/main" val="1066795516"/>
              </p:ext>
            </p:extLst>
          </p:nvPr>
        </p:nvGraphicFramePr>
        <p:xfrm>
          <a:off x="1097280" y="1049658"/>
          <a:ext cx="6998677" cy="356901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5EE26A-E013-E2CC-800C-7B319788A0F9}"/>
              </a:ext>
            </a:extLst>
          </p:cNvPr>
          <p:cNvSpPr>
            <a:spLocks noGrp="1"/>
          </p:cNvSpPr>
          <p:nvPr>
            <p:ph type="sldNum" sz="quarter" idx="12"/>
          </p:nvPr>
        </p:nvSpPr>
        <p:spPr/>
        <p:txBody>
          <a:bodyPr/>
          <a:lstStyle/>
          <a:p>
            <a:fld id="{A88B48FB-E956-2048-9E74-C69E7CAA26CC}" type="slidenum">
              <a:rPr lang="en-US" smtClean="0"/>
              <a:t>51</a:t>
            </a:fld>
            <a:endParaRPr lang="en-US"/>
          </a:p>
        </p:txBody>
      </p:sp>
      <p:sp>
        <p:nvSpPr>
          <p:cNvPr id="5" name="Footer Placeholder 4">
            <a:extLst>
              <a:ext uri="{FF2B5EF4-FFF2-40B4-BE49-F238E27FC236}">
                <a16:creationId xmlns:a16="http://schemas.microsoft.com/office/drawing/2014/main" id="{40B8CE38-5CCD-F412-B6D0-D5B1A5BAAB1A}"/>
              </a:ext>
            </a:extLst>
          </p:cNvPr>
          <p:cNvSpPr>
            <a:spLocks noGrp="1"/>
          </p:cNvSpPr>
          <p:nvPr>
            <p:ph type="ftr" sz="quarter" idx="3"/>
          </p:nvPr>
        </p:nvSpPr>
        <p:spPr/>
        <p:txBody>
          <a:bodyPr/>
          <a:lstStyle/>
          <a:p>
            <a:endParaRPr lang="en-US" dirty="0"/>
          </a:p>
        </p:txBody>
      </p:sp>
      <p:pic>
        <p:nvPicPr>
          <p:cNvPr id="8" name="Content Placeholder 7" descr="A close-up of a white background&#10;&#10;Description automatically generated">
            <a:extLst>
              <a:ext uri="{FF2B5EF4-FFF2-40B4-BE49-F238E27FC236}">
                <a16:creationId xmlns:a16="http://schemas.microsoft.com/office/drawing/2014/main" id="{B3389B9B-925A-DF8E-FF80-5C361F8AEA99}"/>
              </a:ext>
            </a:extLst>
          </p:cNvPr>
          <p:cNvPicPr>
            <a:picLocks noGrp="1" noChangeAspect="1"/>
          </p:cNvPicPr>
          <p:nvPr>
            <p:ph idx="1"/>
          </p:nvPr>
        </p:nvPicPr>
        <p:blipFill>
          <a:blip r:embed="rId2"/>
          <a:stretch>
            <a:fillRect/>
          </a:stretch>
        </p:blipFill>
        <p:spPr>
          <a:xfrm>
            <a:off x="489379" y="869174"/>
            <a:ext cx="8165242" cy="3004810"/>
          </a:xfrm>
        </p:spPr>
      </p:pic>
    </p:spTree>
    <p:extLst>
      <p:ext uri="{BB962C8B-B14F-4D97-AF65-F5344CB8AC3E}">
        <p14:creationId xmlns:p14="http://schemas.microsoft.com/office/powerpoint/2010/main" val="1307803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GB" dirty="0"/>
              <a:t>Q45: Which part of town do you live in?</a:t>
            </a:r>
            <a:endParaRPr dirty="0"/>
          </a:p>
        </p:txBody>
      </p:sp>
      <p:sp>
        <p:nvSpPr>
          <p:cNvPr id="3" name="Title"/>
          <p:cNvSpPr>
            <a:spLocks noGrp="1"/>
          </p:cNvSpPr>
          <p:nvPr>
            <p:ph type="body" sz="quarter" idx="14"/>
          </p:nvPr>
        </p:nvSpPr>
        <p:spPr/>
        <p:txBody>
          <a:bodyPr>
            <a:normAutofit lnSpcReduction="10000"/>
          </a:bodyPr>
          <a:lstStyle/>
          <a:p>
            <a:r>
              <a:rPr lang="en-GB" dirty="0"/>
              <a:t>Answered: 458   Skipped: 44</a:t>
            </a:r>
            <a:endParaRPr dirty="0"/>
          </a:p>
        </p:txBody>
      </p:sp>
      <p:pic>
        <p:nvPicPr>
          <p:cNvPr id="6" name="Picture 1"/>
          <p:cNvPicPr>
            <a:picLocks noChangeAspect="1"/>
          </p:cNvPicPr>
          <p:nvPr/>
        </p:nvPicPr>
        <p:blipFill>
          <a:blip r:embed="rId2"/>
          <a:stretch>
            <a:fillRect/>
          </a:stretch>
        </p:blipFill>
        <p:spPr>
          <a:xfrm>
            <a:off x="2436050" y="1000000"/>
            <a:ext cx="3771900" cy="3643500"/>
          </a:xfrm>
          <a:prstGeom prst="rect">
            <a:avLst/>
          </a:prstGeom>
        </p:spPr>
      </p:pic>
    </p:spTree>
  </p:cSld>
  <p:clrMapOvr>
    <a:masterClrMapping/>
  </p:clrMapOvr>
</p:sld>
</file>

<file path=ppt/theme/theme1.xml><?xml version="1.0" encoding="utf-8"?>
<a:theme xmlns:a="http://schemas.openxmlformats.org/drawingml/2006/main" name="Data slides">
  <a:themeElements>
    <a:clrScheme name="Custom 93">
      <a:dk1>
        <a:srgbClr val="333333"/>
      </a:dk1>
      <a:lt1>
        <a:sysClr val="window" lastClr="FFFFFF"/>
      </a:lt1>
      <a:dk2>
        <a:srgbClr val="666666"/>
      </a:dk2>
      <a:lt2>
        <a:srgbClr val="EEECE1"/>
      </a:lt2>
      <a:accent1>
        <a:srgbClr val="00BF6F"/>
      </a:accent1>
      <a:accent2>
        <a:srgbClr val="507CB6"/>
      </a:accent2>
      <a:accent3>
        <a:srgbClr val="F9BE00"/>
      </a:accent3>
      <a:accent4>
        <a:srgbClr val="6BC8CD"/>
      </a:accent4>
      <a:accent5>
        <a:srgbClr val="EA854B"/>
      </a:accent5>
      <a:accent6>
        <a:srgbClr val="7D5E8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05f2e06-1d56-433a-8706-5cbc3ea171d4" xsi:nil="true"/>
    <lcf76f155ced4ddcb4097134ff3c332f xmlns="a29fe8f7-2f7f-4228-b570-266fa5ab12f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ADEA0F5C616D4F84E92CA4C5763282" ma:contentTypeVersion="19" ma:contentTypeDescription="Create a new document." ma:contentTypeScope="" ma:versionID="810bf308a241baa8c773b6be9384cce4">
  <xsd:schema xmlns:xsd="http://www.w3.org/2001/XMLSchema" xmlns:xs="http://www.w3.org/2001/XMLSchema" xmlns:p="http://schemas.microsoft.com/office/2006/metadata/properties" xmlns:ns2="805f2e06-1d56-433a-8706-5cbc3ea171d4" xmlns:ns3="a29fe8f7-2f7f-4228-b570-266fa5ab12f3" targetNamespace="http://schemas.microsoft.com/office/2006/metadata/properties" ma:root="true" ma:fieldsID="da2e63f01731cacf3914c3910ae89b44" ns2:_="" ns3:_="">
    <xsd:import namespace="805f2e06-1d56-433a-8706-5cbc3ea171d4"/>
    <xsd:import namespace="a29fe8f7-2f7f-4228-b570-266fa5ab12f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AutoKeyPoints" minOccurs="0"/>
                <xsd:element ref="ns3:MediaServiceKeyPoint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5f2e06-1d56-433a-8706-5cbc3ea171d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d571903-a75c-411f-91db-dccd855c48d0}" ma:internalName="TaxCatchAll" ma:showField="CatchAllData" ma:web="805f2e06-1d56-433a-8706-5cbc3ea171d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fe8f7-2f7f-4228-b570-266fa5ab12f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c3b22ff-4d69-4b54-8179-5155c0726e1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050152-930F-4F40-A84B-EDE4F2AAA084}">
  <ds:schemaRefs>
    <ds:schemaRef ds:uri="http://schemas.microsoft.com/sharepoint/v3/contenttype/forms"/>
  </ds:schemaRefs>
</ds:datastoreItem>
</file>

<file path=customXml/itemProps2.xml><?xml version="1.0" encoding="utf-8"?>
<ds:datastoreItem xmlns:ds="http://schemas.openxmlformats.org/officeDocument/2006/customXml" ds:itemID="{9630A2D5-EBEA-4E05-AAE3-B0C47C292922}">
  <ds:schemaRefs>
    <ds:schemaRef ds:uri="http://schemas.microsoft.com/office/2006/metadata/properties"/>
    <ds:schemaRef ds:uri="http://schemas.microsoft.com/office/infopath/2007/PartnerControls"/>
    <ds:schemaRef ds:uri="8dcc733c-296c-4bf7-89aa-201db56517b6"/>
    <ds:schemaRef ds:uri="805f2e06-1d56-433a-8706-5cbc3ea171d4"/>
  </ds:schemaRefs>
</ds:datastoreItem>
</file>

<file path=customXml/itemProps3.xml><?xml version="1.0" encoding="utf-8"?>
<ds:datastoreItem xmlns:ds="http://schemas.openxmlformats.org/officeDocument/2006/customXml" ds:itemID="{60481153-4391-4C8E-B1B7-4AB663A8A740}"/>
</file>

<file path=docProps/app.xml><?xml version="1.0" encoding="utf-8"?>
<Properties xmlns="http://schemas.openxmlformats.org/officeDocument/2006/extended-properties" xmlns:vt="http://schemas.openxmlformats.org/officeDocument/2006/docPropsVTypes">
  <TotalTime>198</TotalTime>
  <Words>1784</Words>
  <Application>Microsoft Office PowerPoint</Application>
  <PresentationFormat>On-screen Show (16:9)</PresentationFormat>
  <Paragraphs>378</Paragraphs>
  <Slides>52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Helvetica Neue</vt:lpstr>
      <vt:lpstr>Symbol</vt:lpstr>
      <vt:lpstr>Data slides</vt:lpstr>
      <vt:lpstr>PowerPoint Presentation</vt:lpstr>
      <vt:lpstr>PowerPoint Presentation</vt:lpstr>
      <vt:lpstr>PowerPoint Presentation</vt:lpstr>
      <vt:lpstr>Q1: To develop a Youth Council and Young Mayor position</vt:lpstr>
      <vt:lpstr>Q2: To develop apprenticeship opportunities</vt:lpstr>
      <vt:lpstr>Q3: To enhance the Town Council’s youth club provision</vt:lpstr>
      <vt:lpstr>Q4: To develop community centres across the town</vt:lpstr>
      <vt:lpstr>Q5: To promote Town Council grant funding opportunities</vt:lpstr>
      <vt:lpstr>Q6: To work with local communities to create a lasting memorial to HM Queen Elizabeth II</vt:lpstr>
      <vt:lpstr>Q7: To work in partnership to support a town-wide Neurodiversity Strategy</vt:lpstr>
      <vt:lpstr>Q8: To support activities which assist the Violence against Women and Girls initiative</vt:lpstr>
      <vt:lpstr>PowerPoint Presentation</vt:lpstr>
      <vt:lpstr>PowerPoint Presentation</vt:lpstr>
      <vt:lpstr>Q10: To create a Play Area Refurbishment Plan based upon depreciation and usage to include inclusive play</vt:lpstr>
      <vt:lpstr>Q11: To create a plan to set priorities for recreation facilities across the town</vt:lpstr>
      <vt:lpstr>Q12: To investigate the provision of table tennis, crazy golf and boules/pétanque facilities on Town Council land</vt:lpstr>
      <vt:lpstr>Q13: To develop the potential for Sports Pitch provision in West Shrewsbury</vt:lpstr>
      <vt:lpstr>Q14: To improve the facilities at the County Ground including the Sports Pitch and Pavilion</vt:lpstr>
      <vt:lpstr>Q15: To explore ways in which the Town Council can support the CCTV system</vt:lpstr>
      <vt:lpstr>PowerPoint Presentation</vt:lpstr>
      <vt:lpstr>PowerPoint Presentation</vt:lpstr>
      <vt:lpstr>Q17: To support initiatives to maintain the conservation qualities of the town</vt:lpstr>
      <vt:lpstr>Q18: To contribute to the Castle and Rowley’s House Conservation Management Plan</vt:lpstr>
      <vt:lpstr>Q19: To take ownership of the old ‘Our Town’ signage based on the outskirts of the town.</vt:lpstr>
      <vt:lpstr>Q20: To develop a long-term management plan for the Quarry</vt:lpstr>
      <vt:lpstr>Q21: To contribute to strategic projects such as the Big Town Plan, and the Movement Strategy</vt:lpstr>
      <vt:lpstr>PowerPoint Presentation</vt:lpstr>
      <vt:lpstr>PowerPoint Presentation</vt:lpstr>
      <vt:lpstr>Q23: To take a more active role in the managements of the public realm including litter bin collections and street cleaning</vt:lpstr>
      <vt:lpstr>Q24: To develop opportunities for rewilding areas by reducing mowing frequencies and increasing sustainable planting</vt:lpstr>
      <vt:lpstr>Q25: To develop initiatives to support River Safety</vt:lpstr>
      <vt:lpstr>Q26: To campaign to reduce the use of combined sewerage outflows within the town</vt:lpstr>
      <vt:lpstr>Q27: To review, improve and promote Town Council footpaths</vt:lpstr>
      <vt:lpstr>Q28: To support Shrewsbury’s Britain in Bloom activities</vt:lpstr>
      <vt:lpstr>Q29: To develop Community Growing opportunities</vt:lpstr>
      <vt:lpstr>Q30: To install more planters/trees/shrubs out of town</vt:lpstr>
      <vt:lpstr>Q31: To identify land for tree planting/carbon sequestration</vt:lpstr>
      <vt:lpstr>Q32: To develop street trees/orchards</vt:lpstr>
      <vt:lpstr>PowerPoint Presentation</vt:lpstr>
      <vt:lpstr>PowerPoint Presentation</vt:lpstr>
      <vt:lpstr>Q34: To identify those themes and issues in which the Town Council will play a strong advocacy role</vt:lpstr>
      <vt:lpstr>Q35: To explore the delegation of services from Shropshire Council</vt:lpstr>
      <vt:lpstr>Q36: To develop Resident Drop-in Surgeries with Town Council Councillors to raise the issues important to you</vt:lpstr>
      <vt:lpstr>PowerPoint Presentation</vt:lpstr>
      <vt:lpstr>PowerPoint Presentation</vt:lpstr>
      <vt:lpstr>Q38: To ensure that Shrewsbury Town Council has a sustainable Nature Recovery and Climate Emergency plan for the future</vt:lpstr>
      <vt:lpstr>Q39: To promote the sponsorship of sedum bus stops</vt:lpstr>
      <vt:lpstr>PowerPoint Presentation</vt:lpstr>
      <vt:lpstr>Q41: To invest in drinking water facilities in the Quarry in order to reduce plastic waste</vt:lpstr>
      <vt:lpstr>Q42: To support the local cycling and walking infrastructure</vt:lpstr>
      <vt:lpstr>PowerPoint Presentation</vt:lpstr>
      <vt:lpstr>Q45: Which part of town do you live 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Spencer-STC</dc:creator>
  <cp:lastModifiedBy>Heather Phillips</cp:lastModifiedBy>
  <cp:revision>2</cp:revision>
  <dcterms:modified xsi:type="dcterms:W3CDTF">2024-09-05T14:49:02Z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0x010100B2ADEA0F5C616D4F84E92CA4C5763282</vt:lpwstr>
  </property>
  <property fmtid="{D5CDD505-2E9C-101B-9397-08002B2CF9AE}" pid="3" name="MediaServiceImageTags">
    <vt:lpwstr/>
  </property>
</Properties>
</file>